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81" r:id="rId21"/>
    <p:sldId id="283" r:id="rId22"/>
    <p:sldId id="285" r:id="rId23"/>
    <p:sldId id="274" r:id="rId24"/>
    <p:sldId id="282" r:id="rId25"/>
    <p:sldId id="275" r:id="rId26"/>
    <p:sldId id="284" r:id="rId27"/>
    <p:sldId id="276" r:id="rId28"/>
    <p:sldId id="277" r:id="rId29"/>
    <p:sldId id="279" r:id="rId30"/>
    <p:sldId id="27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59565-DF45-264E-8BD6-A2FF8FF6FF57}" v="48" dt="2023-04-26T06:53:38.744"/>
    <p1510:client id="{76400B33-4CC0-48B1-871A-8E99A3B9B44D}" v="44" dt="2023-04-25T13:43:38.777"/>
    <p1510:client id="{A5B02EFF-2D0C-0048-1E64-DA03B6CBB45D}" v="15" dt="2023-04-25T15:59:10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0891" autoAdjust="0"/>
  </p:normalViewPr>
  <p:slideViewPr>
    <p:cSldViewPr snapToGrid="0">
      <p:cViewPr varScale="1">
        <p:scale>
          <a:sx n="60" d="100"/>
          <a:sy n="60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ähnel" userId="e512dcb6-ddea-4b73-a79b-7abc1dbe66cd" providerId="ADAL" clId="{76400B33-4CC0-48B1-871A-8E99A3B9B44D}"/>
    <pc:docChg chg="undo custSel addSld delSld modSld sldOrd modMainMaster">
      <pc:chgData name="Andreas Hähnel" userId="e512dcb6-ddea-4b73-a79b-7abc1dbe66cd" providerId="ADAL" clId="{76400B33-4CC0-48B1-871A-8E99A3B9B44D}" dt="2023-04-26T07:04:39.319" v="3615" actId="20577"/>
      <pc:docMkLst>
        <pc:docMk/>
      </pc:docMkLst>
      <pc:sldChg chg="modSp mod">
        <pc:chgData name="Andreas Hähnel" userId="e512dcb6-ddea-4b73-a79b-7abc1dbe66cd" providerId="ADAL" clId="{76400B33-4CC0-48B1-871A-8E99A3B9B44D}" dt="2023-04-25T10:50:46.150" v="466" actId="20577"/>
        <pc:sldMkLst>
          <pc:docMk/>
          <pc:sldMk cId="1936144451" sldId="256"/>
        </pc:sldMkLst>
        <pc:spChg chg="mod">
          <ac:chgData name="Andreas Hähnel" userId="e512dcb6-ddea-4b73-a79b-7abc1dbe66cd" providerId="ADAL" clId="{76400B33-4CC0-48B1-871A-8E99A3B9B44D}" dt="2023-04-25T10:50:31.079" v="374" actId="20577"/>
          <ac:spMkLst>
            <pc:docMk/>
            <pc:sldMk cId="1936144451" sldId="256"/>
            <ac:spMk id="2" creationId="{2159920C-B279-4E66-BE47-495AF09CBCE9}"/>
          </ac:spMkLst>
        </pc:spChg>
        <pc:spChg chg="mod">
          <ac:chgData name="Andreas Hähnel" userId="e512dcb6-ddea-4b73-a79b-7abc1dbe66cd" providerId="ADAL" clId="{76400B33-4CC0-48B1-871A-8E99A3B9B44D}" dt="2023-04-25T10:50:46.150" v="466" actId="20577"/>
          <ac:spMkLst>
            <pc:docMk/>
            <pc:sldMk cId="1936144451" sldId="256"/>
            <ac:spMk id="3" creationId="{40C72D24-9250-49A6-BFCB-93B8D1F03FAF}"/>
          </ac:spMkLst>
        </pc:spChg>
      </pc:sldChg>
      <pc:sldChg chg="addSp delSp modSp mod">
        <pc:chgData name="Andreas Hähnel" userId="e512dcb6-ddea-4b73-a79b-7abc1dbe66cd" providerId="ADAL" clId="{76400B33-4CC0-48B1-871A-8E99A3B9B44D}" dt="2023-04-26T07:00:49.572" v="3595"/>
        <pc:sldMkLst>
          <pc:docMk/>
          <pc:sldMk cId="2060244427" sldId="257"/>
        </pc:sldMkLst>
        <pc:spChg chg="mod">
          <ac:chgData name="Andreas Hähnel" userId="e512dcb6-ddea-4b73-a79b-7abc1dbe66cd" providerId="ADAL" clId="{76400B33-4CC0-48B1-871A-8E99A3B9B44D}" dt="2023-04-25T10:44:07.551" v="18" actId="20577"/>
          <ac:spMkLst>
            <pc:docMk/>
            <pc:sldMk cId="2060244427" sldId="257"/>
            <ac:spMk id="2" creationId="{F41CA524-FA39-49C5-959C-097A07F376F7}"/>
          </ac:spMkLst>
        </pc:spChg>
        <pc:spChg chg="mod">
          <ac:chgData name="Andreas Hähnel" userId="e512dcb6-ddea-4b73-a79b-7abc1dbe66cd" providerId="ADAL" clId="{76400B33-4CC0-48B1-871A-8E99A3B9B44D}" dt="2023-04-26T07:00:49.572" v="3595"/>
          <ac:spMkLst>
            <pc:docMk/>
            <pc:sldMk cId="2060244427" sldId="257"/>
            <ac:spMk id="3" creationId="{DA7767B6-ED52-49A4-93AB-ABA213843B4A}"/>
          </ac:spMkLst>
        </pc:spChg>
        <pc:spChg chg="del">
          <ac:chgData name="Andreas Hähnel" userId="e512dcb6-ddea-4b73-a79b-7abc1dbe66cd" providerId="ADAL" clId="{76400B33-4CC0-48B1-871A-8E99A3B9B44D}" dt="2023-04-25T10:43:24.567" v="0"/>
          <ac:spMkLst>
            <pc:docMk/>
            <pc:sldMk cId="2060244427" sldId="257"/>
            <ac:spMk id="5" creationId="{30E86200-C572-4702-97A2-69E6366D5320}"/>
          </ac:spMkLst>
        </pc:spChg>
        <pc:spChg chg="add mod">
          <ac:chgData name="Andreas Hähnel" userId="e512dcb6-ddea-4b73-a79b-7abc1dbe66cd" providerId="ADAL" clId="{76400B33-4CC0-48B1-871A-8E99A3B9B44D}" dt="2023-04-25T10:43:37.767" v="2"/>
          <ac:spMkLst>
            <pc:docMk/>
            <pc:sldMk cId="2060244427" sldId="257"/>
            <ac:spMk id="7" creationId="{538FF6D9-F50D-8C8D-78AD-EBF3FFE7FD8A}"/>
          </ac:spMkLst>
        </pc:spChg>
        <pc:spChg chg="del">
          <ac:chgData name="Andreas Hähnel" userId="e512dcb6-ddea-4b73-a79b-7abc1dbe66cd" providerId="ADAL" clId="{76400B33-4CC0-48B1-871A-8E99A3B9B44D}" dt="2023-04-25T10:43:36.916" v="1" actId="478"/>
          <ac:spMkLst>
            <pc:docMk/>
            <pc:sldMk cId="2060244427" sldId="257"/>
            <ac:spMk id="13" creationId="{40FDACCA-3066-588A-C876-4CC2474C828D}"/>
          </ac:spMkLst>
        </pc:spChg>
        <pc:spChg chg="del">
          <ac:chgData name="Andreas Hähnel" userId="e512dcb6-ddea-4b73-a79b-7abc1dbe66cd" providerId="ADAL" clId="{76400B33-4CC0-48B1-871A-8E99A3B9B44D}" dt="2023-04-25T10:43:36.916" v="1" actId="478"/>
          <ac:spMkLst>
            <pc:docMk/>
            <pc:sldMk cId="2060244427" sldId="257"/>
            <ac:spMk id="16" creationId="{DC73F8B7-F166-4824-8C3A-FF4881FFBE0E}"/>
          </ac:spMkLst>
        </pc:spChg>
        <pc:spChg chg="del">
          <ac:chgData name="Andreas Hähnel" userId="e512dcb6-ddea-4b73-a79b-7abc1dbe66cd" providerId="ADAL" clId="{76400B33-4CC0-48B1-871A-8E99A3B9B44D}" dt="2023-04-25T10:43:36.916" v="1" actId="478"/>
          <ac:spMkLst>
            <pc:docMk/>
            <pc:sldMk cId="2060244427" sldId="257"/>
            <ac:spMk id="17" creationId="{EADFDBB7-D5BD-4A9B-A7AF-1C832FD9C371}"/>
          </ac:spMkLst>
        </pc:spChg>
        <pc:spChg chg="del">
          <ac:chgData name="Andreas Hähnel" userId="e512dcb6-ddea-4b73-a79b-7abc1dbe66cd" providerId="ADAL" clId="{76400B33-4CC0-48B1-871A-8E99A3B9B44D}" dt="2023-04-25T10:43:36.916" v="1" actId="478"/>
          <ac:spMkLst>
            <pc:docMk/>
            <pc:sldMk cId="2060244427" sldId="257"/>
            <ac:spMk id="18" creationId="{458463FE-8C49-4CA7-9862-21D3F43E5229}"/>
          </ac:spMkLst>
        </pc:spChg>
        <pc:picChg chg="add mod">
          <ac:chgData name="Andreas Hähnel" userId="e512dcb6-ddea-4b73-a79b-7abc1dbe66cd" providerId="ADAL" clId="{76400B33-4CC0-48B1-871A-8E99A3B9B44D}" dt="2023-04-25T10:46:17.490" v="169" actId="14100"/>
          <ac:picMkLst>
            <pc:docMk/>
            <pc:sldMk cId="2060244427" sldId="257"/>
            <ac:picMk id="4" creationId="{A01F418F-79C6-B8D4-7628-C5F8DA04F97C}"/>
          </ac:picMkLst>
        </pc:picChg>
        <pc:picChg chg="add mod">
          <ac:chgData name="Andreas Hähnel" userId="e512dcb6-ddea-4b73-a79b-7abc1dbe66cd" providerId="ADAL" clId="{76400B33-4CC0-48B1-871A-8E99A3B9B44D}" dt="2023-04-25T10:43:37.767" v="2"/>
          <ac:picMkLst>
            <pc:docMk/>
            <pc:sldMk cId="2060244427" sldId="257"/>
            <ac:picMk id="6" creationId="{4CCEDE88-C18F-7601-50D0-9EE1C7722A3C}"/>
          </ac:picMkLst>
        </pc:picChg>
        <pc:picChg chg="del">
          <ac:chgData name="Andreas Hähnel" userId="e512dcb6-ddea-4b73-a79b-7abc1dbe66cd" providerId="ADAL" clId="{76400B33-4CC0-48B1-871A-8E99A3B9B44D}" dt="2023-04-25T10:43:36.916" v="1" actId="478"/>
          <ac:picMkLst>
            <pc:docMk/>
            <pc:sldMk cId="2060244427" sldId="257"/>
            <ac:picMk id="8" creationId="{95C5FCB5-CB9A-4373-A292-7689CA84DF73}"/>
          </ac:picMkLst>
        </pc:picChg>
        <pc:picChg chg="del">
          <ac:chgData name="Andreas Hähnel" userId="e512dcb6-ddea-4b73-a79b-7abc1dbe66cd" providerId="ADAL" clId="{76400B33-4CC0-48B1-871A-8E99A3B9B44D}" dt="2023-04-25T10:43:36.916" v="1" actId="478"/>
          <ac:picMkLst>
            <pc:docMk/>
            <pc:sldMk cId="2060244427" sldId="257"/>
            <ac:picMk id="11" creationId="{98420B78-DE84-411A-9DDB-92C05BA49D4E}"/>
          </ac:picMkLst>
        </pc:picChg>
        <pc:picChg chg="del">
          <ac:chgData name="Andreas Hähnel" userId="e512dcb6-ddea-4b73-a79b-7abc1dbe66cd" providerId="ADAL" clId="{76400B33-4CC0-48B1-871A-8E99A3B9B44D}" dt="2023-04-25T10:43:36.916" v="1" actId="478"/>
          <ac:picMkLst>
            <pc:docMk/>
            <pc:sldMk cId="2060244427" sldId="257"/>
            <ac:picMk id="12" creationId="{954F1EF5-7A53-2DDB-6D4F-0C3CE2260BB8}"/>
          </ac:picMkLst>
        </pc:picChg>
        <pc:picChg chg="del">
          <ac:chgData name="Andreas Hähnel" userId="e512dcb6-ddea-4b73-a79b-7abc1dbe66cd" providerId="ADAL" clId="{76400B33-4CC0-48B1-871A-8E99A3B9B44D}" dt="2023-04-25T10:43:36.916" v="1" actId="478"/>
          <ac:picMkLst>
            <pc:docMk/>
            <pc:sldMk cId="2060244427" sldId="257"/>
            <ac:picMk id="14" creationId="{B0A0D0E4-61B4-489A-9466-9EFD8B3D64EC}"/>
          </ac:picMkLst>
        </pc:picChg>
      </pc:sldChg>
      <pc:sldChg chg="modSp mod">
        <pc:chgData name="Andreas Hähnel" userId="e512dcb6-ddea-4b73-a79b-7abc1dbe66cd" providerId="ADAL" clId="{76400B33-4CC0-48B1-871A-8E99A3B9B44D}" dt="2023-04-25T10:52:07.754" v="582"/>
        <pc:sldMkLst>
          <pc:docMk/>
          <pc:sldMk cId="1365064200" sldId="258"/>
        </pc:sldMkLst>
        <pc:spChg chg="mod">
          <ac:chgData name="Andreas Hähnel" userId="e512dcb6-ddea-4b73-a79b-7abc1dbe66cd" providerId="ADAL" clId="{76400B33-4CC0-48B1-871A-8E99A3B9B44D}" dt="2023-04-25T10:52:02.714" v="581" actId="20577"/>
          <ac:spMkLst>
            <pc:docMk/>
            <pc:sldMk cId="1365064200" sldId="258"/>
            <ac:spMk id="2" creationId="{90AA0B05-039B-47C0-B7B7-6A6244758428}"/>
          </ac:spMkLst>
        </pc:spChg>
        <pc:spChg chg="mod">
          <ac:chgData name="Andreas Hähnel" userId="e512dcb6-ddea-4b73-a79b-7abc1dbe66cd" providerId="ADAL" clId="{76400B33-4CC0-48B1-871A-8E99A3B9B44D}" dt="2023-04-25T10:52:07.754" v="582"/>
          <ac:spMkLst>
            <pc:docMk/>
            <pc:sldMk cId="1365064200" sldId="258"/>
            <ac:spMk id="3" creationId="{88181F91-D285-4EB6-B267-F3291206AAAB}"/>
          </ac:spMkLst>
        </pc:spChg>
      </pc:sldChg>
      <pc:sldChg chg="modSp del mod">
        <pc:chgData name="Andreas Hähnel" userId="e512dcb6-ddea-4b73-a79b-7abc1dbe66cd" providerId="ADAL" clId="{76400B33-4CC0-48B1-871A-8E99A3B9B44D}" dt="2023-04-25T10:52:26.539" v="610" actId="47"/>
        <pc:sldMkLst>
          <pc:docMk/>
          <pc:sldMk cId="606223698" sldId="260"/>
        </pc:sldMkLst>
        <pc:spChg chg="mod">
          <ac:chgData name="Andreas Hähnel" userId="e512dcb6-ddea-4b73-a79b-7abc1dbe66cd" providerId="ADAL" clId="{76400B33-4CC0-48B1-871A-8E99A3B9B44D}" dt="2023-04-25T10:52:22.331" v="608" actId="20577"/>
          <ac:spMkLst>
            <pc:docMk/>
            <pc:sldMk cId="606223698" sldId="260"/>
            <ac:spMk id="2" creationId="{51DE54E8-8F4D-42CE-9BA2-24B2750680B3}"/>
          </ac:spMkLst>
        </pc:spChg>
      </pc:sldChg>
      <pc:sldChg chg="del">
        <pc:chgData name="Andreas Hähnel" userId="e512dcb6-ddea-4b73-a79b-7abc1dbe66cd" providerId="ADAL" clId="{76400B33-4CC0-48B1-871A-8E99A3B9B44D}" dt="2023-04-25T14:59:39.739" v="3542" actId="2696"/>
        <pc:sldMkLst>
          <pc:docMk/>
          <pc:sldMk cId="3112774705" sldId="261"/>
        </pc:sldMkLst>
      </pc:sldChg>
      <pc:sldChg chg="addSp delSp modSp add mod">
        <pc:chgData name="Andreas Hähnel" userId="e512dcb6-ddea-4b73-a79b-7abc1dbe66cd" providerId="ADAL" clId="{76400B33-4CC0-48B1-871A-8E99A3B9B44D}" dt="2023-04-25T10:48:13.519" v="274" actId="1076"/>
        <pc:sldMkLst>
          <pc:docMk/>
          <pc:sldMk cId="2336869204" sldId="262"/>
        </pc:sldMkLst>
        <pc:spChg chg="mod">
          <ac:chgData name="Andreas Hähnel" userId="e512dcb6-ddea-4b73-a79b-7abc1dbe66cd" providerId="ADAL" clId="{76400B33-4CC0-48B1-871A-8E99A3B9B44D}" dt="2023-04-25T10:46:39.365" v="191" actId="20577"/>
          <ac:spMkLst>
            <pc:docMk/>
            <pc:sldMk cId="2336869204" sldId="262"/>
            <ac:spMk id="2" creationId="{F41CA524-FA39-49C5-959C-097A07F376F7}"/>
          </ac:spMkLst>
        </pc:spChg>
        <pc:spChg chg="mod">
          <ac:chgData name="Andreas Hähnel" userId="e512dcb6-ddea-4b73-a79b-7abc1dbe66cd" providerId="ADAL" clId="{76400B33-4CC0-48B1-871A-8E99A3B9B44D}" dt="2023-04-25T10:47:57.898" v="273" actId="20577"/>
          <ac:spMkLst>
            <pc:docMk/>
            <pc:sldMk cId="2336869204" sldId="262"/>
            <ac:spMk id="3" creationId="{DA7767B6-ED52-49A4-93AB-ABA213843B4A}"/>
          </ac:spMkLst>
        </pc:spChg>
        <pc:spChg chg="del">
          <ac:chgData name="Andreas Hähnel" userId="e512dcb6-ddea-4b73-a79b-7abc1dbe66cd" providerId="ADAL" clId="{76400B33-4CC0-48B1-871A-8E99A3B9B44D}" dt="2023-04-25T10:47:00.554" v="228" actId="478"/>
          <ac:spMkLst>
            <pc:docMk/>
            <pc:sldMk cId="2336869204" sldId="262"/>
            <ac:spMk id="7" creationId="{538FF6D9-F50D-8C8D-78AD-EBF3FFE7FD8A}"/>
          </ac:spMkLst>
        </pc:spChg>
        <pc:spChg chg="add mod">
          <ac:chgData name="Andreas Hähnel" userId="e512dcb6-ddea-4b73-a79b-7abc1dbe66cd" providerId="ADAL" clId="{76400B33-4CC0-48B1-871A-8E99A3B9B44D}" dt="2023-04-25T10:47:34.558" v="233" actId="14100"/>
          <ac:spMkLst>
            <pc:docMk/>
            <pc:sldMk cId="2336869204" sldId="262"/>
            <ac:spMk id="8" creationId="{4D340ADA-E02E-506B-099C-D5E84B0A861C}"/>
          </ac:spMkLst>
        </pc:spChg>
        <pc:spChg chg="add mod">
          <ac:chgData name="Andreas Hähnel" userId="e512dcb6-ddea-4b73-a79b-7abc1dbe66cd" providerId="ADAL" clId="{76400B33-4CC0-48B1-871A-8E99A3B9B44D}" dt="2023-04-25T10:48:13.519" v="274" actId="1076"/>
          <ac:spMkLst>
            <pc:docMk/>
            <pc:sldMk cId="2336869204" sldId="262"/>
            <ac:spMk id="12" creationId="{8A3CCF27-0504-FC9A-1BC2-9B638221E16E}"/>
          </ac:spMkLst>
        </pc:spChg>
        <pc:spChg chg="add mod">
          <ac:chgData name="Andreas Hähnel" userId="e512dcb6-ddea-4b73-a79b-7abc1dbe66cd" providerId="ADAL" clId="{76400B33-4CC0-48B1-871A-8E99A3B9B44D}" dt="2023-04-25T10:48:13.519" v="274" actId="1076"/>
          <ac:spMkLst>
            <pc:docMk/>
            <pc:sldMk cId="2336869204" sldId="262"/>
            <ac:spMk id="13" creationId="{24B8181F-3943-A071-8FEA-6C9157DD93C5}"/>
          </ac:spMkLst>
        </pc:spChg>
        <pc:spChg chg="add mod">
          <ac:chgData name="Andreas Hähnel" userId="e512dcb6-ddea-4b73-a79b-7abc1dbe66cd" providerId="ADAL" clId="{76400B33-4CC0-48B1-871A-8E99A3B9B44D}" dt="2023-04-25T10:48:13.519" v="274" actId="1076"/>
          <ac:spMkLst>
            <pc:docMk/>
            <pc:sldMk cId="2336869204" sldId="262"/>
            <ac:spMk id="14" creationId="{B6964F1E-66F7-A27A-17B1-B6E1B171BC1F}"/>
          </ac:spMkLst>
        </pc:spChg>
        <pc:spChg chg="add mod">
          <ac:chgData name="Andreas Hähnel" userId="e512dcb6-ddea-4b73-a79b-7abc1dbe66cd" providerId="ADAL" clId="{76400B33-4CC0-48B1-871A-8E99A3B9B44D}" dt="2023-04-25T10:48:13.519" v="274" actId="1076"/>
          <ac:spMkLst>
            <pc:docMk/>
            <pc:sldMk cId="2336869204" sldId="262"/>
            <ac:spMk id="16" creationId="{E832FED9-7F70-2875-A538-EA7BA9D16983}"/>
          </ac:spMkLst>
        </pc:spChg>
        <pc:picChg chg="del">
          <ac:chgData name="Andreas Hähnel" userId="e512dcb6-ddea-4b73-a79b-7abc1dbe66cd" providerId="ADAL" clId="{76400B33-4CC0-48B1-871A-8E99A3B9B44D}" dt="2023-04-25T10:46:55.178" v="227" actId="478"/>
          <ac:picMkLst>
            <pc:docMk/>
            <pc:sldMk cId="2336869204" sldId="262"/>
            <ac:picMk id="4" creationId="{A01F418F-79C6-B8D4-7628-C5F8DA04F97C}"/>
          </ac:picMkLst>
        </pc:picChg>
        <pc:picChg chg="del">
          <ac:chgData name="Andreas Hähnel" userId="e512dcb6-ddea-4b73-a79b-7abc1dbe66cd" providerId="ADAL" clId="{76400B33-4CC0-48B1-871A-8E99A3B9B44D}" dt="2023-04-25T10:47:00.554" v="228" actId="478"/>
          <ac:picMkLst>
            <pc:docMk/>
            <pc:sldMk cId="2336869204" sldId="262"/>
            <ac:picMk id="6" creationId="{4CCEDE88-C18F-7601-50D0-9EE1C7722A3C}"/>
          </ac:picMkLst>
        </pc:picChg>
        <pc:picChg chg="add mod">
          <ac:chgData name="Andreas Hähnel" userId="e512dcb6-ddea-4b73-a79b-7abc1dbe66cd" providerId="ADAL" clId="{76400B33-4CC0-48B1-871A-8E99A3B9B44D}" dt="2023-04-25T10:48:13.519" v="274" actId="1076"/>
          <ac:picMkLst>
            <pc:docMk/>
            <pc:sldMk cId="2336869204" sldId="262"/>
            <ac:picMk id="9" creationId="{1D2B0E32-D369-4D69-1830-E0CCB62E66CE}"/>
          </ac:picMkLst>
        </pc:picChg>
        <pc:picChg chg="add mod">
          <ac:chgData name="Andreas Hähnel" userId="e512dcb6-ddea-4b73-a79b-7abc1dbe66cd" providerId="ADAL" clId="{76400B33-4CC0-48B1-871A-8E99A3B9B44D}" dt="2023-04-25T10:48:13.519" v="274" actId="1076"/>
          <ac:picMkLst>
            <pc:docMk/>
            <pc:sldMk cId="2336869204" sldId="262"/>
            <ac:picMk id="10" creationId="{505A4AEC-1357-B93A-37BB-F307E0FFF5EE}"/>
          </ac:picMkLst>
        </pc:picChg>
        <pc:picChg chg="add mod">
          <ac:chgData name="Andreas Hähnel" userId="e512dcb6-ddea-4b73-a79b-7abc1dbe66cd" providerId="ADAL" clId="{76400B33-4CC0-48B1-871A-8E99A3B9B44D}" dt="2023-04-25T10:48:13.519" v="274" actId="1076"/>
          <ac:picMkLst>
            <pc:docMk/>
            <pc:sldMk cId="2336869204" sldId="262"/>
            <ac:picMk id="11" creationId="{5A50F346-C928-3CD3-92C3-A622E28CBACA}"/>
          </ac:picMkLst>
        </pc:picChg>
        <pc:picChg chg="add mod">
          <ac:chgData name="Andreas Hähnel" userId="e512dcb6-ddea-4b73-a79b-7abc1dbe66cd" providerId="ADAL" clId="{76400B33-4CC0-48B1-871A-8E99A3B9B44D}" dt="2023-04-25T10:48:13.519" v="274" actId="1076"/>
          <ac:picMkLst>
            <pc:docMk/>
            <pc:sldMk cId="2336869204" sldId="262"/>
            <ac:picMk id="15" creationId="{5BF42552-BA5E-0965-359C-BEDAA2BE88B9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0:59:01.259" v="1012" actId="20577"/>
        <pc:sldMkLst>
          <pc:docMk/>
          <pc:sldMk cId="2745651223" sldId="263"/>
        </pc:sldMkLst>
        <pc:spChg chg="mod">
          <ac:chgData name="Andreas Hähnel" userId="e512dcb6-ddea-4b73-a79b-7abc1dbe66cd" providerId="ADAL" clId="{76400B33-4CC0-48B1-871A-8E99A3B9B44D}" dt="2023-04-25T10:52:29.480" v="624" actId="20577"/>
          <ac:spMkLst>
            <pc:docMk/>
            <pc:sldMk cId="2745651223" sldId="263"/>
            <ac:spMk id="2" creationId="{2D6B7594-2D9D-EF88-137E-F0C3215904A4}"/>
          </ac:spMkLst>
        </pc:spChg>
        <pc:spChg chg="mod">
          <ac:chgData name="Andreas Hähnel" userId="e512dcb6-ddea-4b73-a79b-7abc1dbe66cd" providerId="ADAL" clId="{76400B33-4CC0-48B1-871A-8E99A3B9B44D}" dt="2023-04-25T10:59:01.259" v="1012" actId="20577"/>
          <ac:spMkLst>
            <pc:docMk/>
            <pc:sldMk cId="2745651223" sldId="263"/>
            <ac:spMk id="3" creationId="{B248E818-7DAC-52B6-F3FA-08CFE9AC0A72}"/>
          </ac:spMkLst>
        </pc:spChg>
        <pc:spChg chg="del">
          <ac:chgData name="Andreas Hähnel" userId="e512dcb6-ddea-4b73-a79b-7abc1dbe66cd" providerId="ADAL" clId="{76400B33-4CC0-48B1-871A-8E99A3B9B44D}" dt="2023-04-25T10:53:44.920" v="625" actId="931"/>
          <ac:spMkLst>
            <pc:docMk/>
            <pc:sldMk cId="2745651223" sldId="263"/>
            <ac:spMk id="4" creationId="{E918BCFF-C256-5CE5-DD31-A36575D06394}"/>
          </ac:spMkLst>
        </pc:spChg>
        <pc:spChg chg="add del mod">
          <ac:chgData name="Andreas Hähnel" userId="e512dcb6-ddea-4b73-a79b-7abc1dbe66cd" providerId="ADAL" clId="{76400B33-4CC0-48B1-871A-8E99A3B9B44D}" dt="2023-04-25T10:53:48.343" v="628" actId="478"/>
          <ac:spMkLst>
            <pc:docMk/>
            <pc:sldMk cId="2745651223" sldId="263"/>
            <ac:spMk id="7" creationId="{46C30489-23B0-59DF-A5CF-7C2F33CBE859}"/>
          </ac:spMkLst>
        </pc:spChg>
        <pc:spChg chg="add del mod">
          <ac:chgData name="Andreas Hähnel" userId="e512dcb6-ddea-4b73-a79b-7abc1dbe66cd" providerId="ADAL" clId="{76400B33-4CC0-48B1-871A-8E99A3B9B44D}" dt="2023-04-25T10:54:42.210" v="630" actId="931"/>
          <ac:spMkLst>
            <pc:docMk/>
            <pc:sldMk cId="2745651223" sldId="263"/>
            <ac:spMk id="9" creationId="{356FE60E-9FB1-4BAB-7ECD-4B8A391F1367}"/>
          </ac:spMkLst>
        </pc:spChg>
        <pc:spChg chg="add del mod">
          <ac:chgData name="Andreas Hähnel" userId="e512dcb6-ddea-4b73-a79b-7abc1dbe66cd" providerId="ADAL" clId="{76400B33-4CC0-48B1-871A-8E99A3B9B44D}" dt="2023-04-25T10:54:47.261" v="633" actId="478"/>
          <ac:spMkLst>
            <pc:docMk/>
            <pc:sldMk cId="2745651223" sldId="263"/>
            <ac:spMk id="12" creationId="{C3A6573C-64F4-3CA7-0A2A-F0C8C7FA4C85}"/>
          </ac:spMkLst>
        </pc:spChg>
        <pc:picChg chg="add del mod">
          <ac:chgData name="Andreas Hähnel" userId="e512dcb6-ddea-4b73-a79b-7abc1dbe66cd" providerId="ADAL" clId="{76400B33-4CC0-48B1-871A-8E99A3B9B44D}" dt="2023-04-25T10:53:53.627" v="629" actId="478"/>
          <ac:picMkLst>
            <pc:docMk/>
            <pc:sldMk cId="2745651223" sldId="263"/>
            <ac:picMk id="6" creationId="{41ED4341-A10B-7BE1-5BD0-9D51C3289DF4}"/>
          </ac:picMkLst>
        </pc:picChg>
        <pc:picChg chg="add mod">
          <ac:chgData name="Andreas Hähnel" userId="e512dcb6-ddea-4b73-a79b-7abc1dbe66cd" providerId="ADAL" clId="{76400B33-4CC0-48B1-871A-8E99A3B9B44D}" dt="2023-04-25T10:54:43.202" v="632" actId="962"/>
          <ac:picMkLst>
            <pc:docMk/>
            <pc:sldMk cId="2745651223" sldId="263"/>
            <ac:picMk id="11" creationId="{28909688-544E-29DC-985D-8D854B745353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1:01:51.033" v="1193" actId="20577"/>
        <pc:sldMkLst>
          <pc:docMk/>
          <pc:sldMk cId="2723368053" sldId="264"/>
        </pc:sldMkLst>
        <pc:spChg chg="mod">
          <ac:chgData name="Andreas Hähnel" userId="e512dcb6-ddea-4b73-a79b-7abc1dbe66cd" providerId="ADAL" clId="{76400B33-4CC0-48B1-871A-8E99A3B9B44D}" dt="2023-04-25T11:01:51.033" v="1193" actId="20577"/>
          <ac:spMkLst>
            <pc:docMk/>
            <pc:sldMk cId="2723368053" sldId="264"/>
            <ac:spMk id="2" creationId="{065D3242-675D-7D8D-8A9C-3BCE287DC5C1}"/>
          </ac:spMkLst>
        </pc:spChg>
        <pc:spChg chg="mod">
          <ac:chgData name="Andreas Hähnel" userId="e512dcb6-ddea-4b73-a79b-7abc1dbe66cd" providerId="ADAL" clId="{76400B33-4CC0-48B1-871A-8E99A3B9B44D}" dt="2023-04-25T11:01:43.880" v="1189" actId="20577"/>
          <ac:spMkLst>
            <pc:docMk/>
            <pc:sldMk cId="2723368053" sldId="264"/>
            <ac:spMk id="3" creationId="{4B56CCAF-B5C8-5AF9-AC39-415DB756926C}"/>
          </ac:spMkLst>
        </pc:spChg>
        <pc:spChg chg="del">
          <ac:chgData name="Andreas Hähnel" userId="e512dcb6-ddea-4b73-a79b-7abc1dbe66cd" providerId="ADAL" clId="{76400B33-4CC0-48B1-871A-8E99A3B9B44D}" dt="2023-04-25T11:01:14.421" v="1108" actId="931"/>
          <ac:spMkLst>
            <pc:docMk/>
            <pc:sldMk cId="2723368053" sldId="264"/>
            <ac:spMk id="4" creationId="{7F39D8C6-CD6F-AFEC-DD96-26874AE92C78}"/>
          </ac:spMkLst>
        </pc:spChg>
        <pc:spChg chg="add del mod">
          <ac:chgData name="Andreas Hähnel" userId="e512dcb6-ddea-4b73-a79b-7abc1dbe66cd" providerId="ADAL" clId="{76400B33-4CC0-48B1-871A-8E99A3B9B44D}" dt="2023-04-25T11:01:17.326" v="1111" actId="478"/>
          <ac:spMkLst>
            <pc:docMk/>
            <pc:sldMk cId="2723368053" sldId="264"/>
            <ac:spMk id="7" creationId="{9ADF6CB5-0C60-E565-54D3-ABAA1ABE9D67}"/>
          </ac:spMkLst>
        </pc:spChg>
        <pc:picChg chg="add mod">
          <ac:chgData name="Andreas Hähnel" userId="e512dcb6-ddea-4b73-a79b-7abc1dbe66cd" providerId="ADAL" clId="{76400B33-4CC0-48B1-871A-8E99A3B9B44D}" dt="2023-04-25T11:01:15.727" v="1110" actId="962"/>
          <ac:picMkLst>
            <pc:docMk/>
            <pc:sldMk cId="2723368053" sldId="264"/>
            <ac:picMk id="6" creationId="{59A192BE-BE1A-052A-5157-6BBEBC3DA38D}"/>
          </ac:picMkLst>
        </pc:picChg>
      </pc:sldChg>
      <pc:sldChg chg="addSp delSp modSp new mod modAnim">
        <pc:chgData name="Andreas Hähnel" userId="e512dcb6-ddea-4b73-a79b-7abc1dbe66cd" providerId="ADAL" clId="{76400B33-4CC0-48B1-871A-8E99A3B9B44D}" dt="2023-04-25T11:05:35.156" v="1269" actId="14100"/>
        <pc:sldMkLst>
          <pc:docMk/>
          <pc:sldMk cId="3674927574" sldId="265"/>
        </pc:sldMkLst>
        <pc:spChg chg="mod">
          <ac:chgData name="Andreas Hähnel" userId="e512dcb6-ddea-4b73-a79b-7abc1dbe66cd" providerId="ADAL" clId="{76400B33-4CC0-48B1-871A-8E99A3B9B44D}" dt="2023-04-25T11:02:13.813" v="1237" actId="20577"/>
          <ac:spMkLst>
            <pc:docMk/>
            <pc:sldMk cId="3674927574" sldId="265"/>
            <ac:spMk id="2" creationId="{50216E5D-66CB-AE0F-56AB-8175B6DD747D}"/>
          </ac:spMkLst>
        </pc:spChg>
        <pc:spChg chg="add del mod">
          <ac:chgData name="Andreas Hähnel" userId="e512dcb6-ddea-4b73-a79b-7abc1dbe66cd" providerId="ADAL" clId="{76400B33-4CC0-48B1-871A-8E99A3B9B44D}" dt="2023-04-25T11:04:53.900" v="1262" actId="14826"/>
          <ac:spMkLst>
            <pc:docMk/>
            <pc:sldMk cId="3674927574" sldId="265"/>
            <ac:spMk id="35" creationId="{9841FE77-BD71-4C5F-9B75-631C2FB89759}"/>
          </ac:spMkLst>
        </pc:sp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3" creationId="{5B8092B9-A8E4-A809-8AD9-325FE33FA4A7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4" creationId="{21975F03-0384-CA6B-4E63-53D648E78A98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5" creationId="{3DD50BFE-B91A-DF83-B2D4-4BAC6A777E40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6" creationId="{52B2C578-0518-6574-1457-7B9FC6AF1E27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7" creationId="{14B3EDAB-9C15-95E9-4922-5F50D46F00FB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8" creationId="{A17950FA-AEDD-868B-B1C0-3B5754CF0A0D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9" creationId="{79389CDC-0946-6618-1858-5095281E7268}"/>
          </ac:picMkLst>
        </pc:picChg>
        <pc:picChg chg="add mod">
          <ac:chgData name="Andreas Hähnel" userId="e512dcb6-ddea-4b73-a79b-7abc1dbe66cd" providerId="ADAL" clId="{76400B33-4CC0-48B1-871A-8E99A3B9B44D}" dt="2023-04-25T11:03:26.257" v="1245" actId="1076"/>
          <ac:picMkLst>
            <pc:docMk/>
            <pc:sldMk cId="3674927574" sldId="265"/>
            <ac:picMk id="10" creationId="{CEAB8073-5200-FB8F-456B-ACC9D1EB36D9}"/>
          </ac:picMkLst>
        </pc:picChg>
        <pc:picChg chg="add mod">
          <ac:chgData name="Andreas Hähnel" userId="e512dcb6-ddea-4b73-a79b-7abc1dbe66cd" providerId="ADAL" clId="{76400B33-4CC0-48B1-871A-8E99A3B9B44D}" dt="2023-04-25T11:05:31.864" v="1268" actId="1076"/>
          <ac:picMkLst>
            <pc:docMk/>
            <pc:sldMk cId="3674927574" sldId="265"/>
            <ac:picMk id="23" creationId="{CA14715A-6DC6-933B-0D36-D0D211D3FA26}"/>
          </ac:picMkLst>
        </pc:picChg>
        <pc:picChg chg="add mod">
          <ac:chgData name="Andreas Hähnel" userId="e512dcb6-ddea-4b73-a79b-7abc1dbe66cd" providerId="ADAL" clId="{76400B33-4CC0-48B1-871A-8E99A3B9B44D}" dt="2023-04-25T11:05:29.310" v="1267" actId="1076"/>
          <ac:picMkLst>
            <pc:docMk/>
            <pc:sldMk cId="3674927574" sldId="265"/>
            <ac:picMk id="25" creationId="{E3A226CC-A118-A926-FD79-9A2158C86432}"/>
          </ac:picMkLst>
        </pc:picChg>
        <pc:picChg chg="add mod">
          <ac:chgData name="Andreas Hähnel" userId="e512dcb6-ddea-4b73-a79b-7abc1dbe66cd" providerId="ADAL" clId="{76400B33-4CC0-48B1-871A-8E99A3B9B44D}" dt="2023-04-25T11:02:21.658" v="1238"/>
          <ac:picMkLst>
            <pc:docMk/>
            <pc:sldMk cId="3674927574" sldId="265"/>
            <ac:picMk id="27" creationId="{34AE40C5-F428-DB2A-2C6C-6F923CD53A18}"/>
          </ac:picMkLst>
        </pc:picChg>
        <pc:picChg chg="add mod">
          <ac:chgData name="Andreas Hähnel" userId="e512dcb6-ddea-4b73-a79b-7abc1dbe66cd" providerId="ADAL" clId="{76400B33-4CC0-48B1-871A-8E99A3B9B44D}" dt="2023-04-25T11:04:53.900" v="1262" actId="14826"/>
          <ac:picMkLst>
            <pc:docMk/>
            <pc:sldMk cId="3674927574" sldId="265"/>
            <ac:picMk id="34" creationId="{97393BEB-A5B0-DB49-43C8-7B1F60225A88}"/>
          </ac:picMkLst>
        </pc:pic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1" creationId="{1FA760C5-A27F-A958-4BD2-697D4AD8080E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2" creationId="{42EBD428-E9C4-D447-CA19-49D5068C43BD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3" creationId="{BAD56784-20CF-F990-8005-21B0B6A27823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4" creationId="{1578FF54-68AA-1446-0F0A-F5BB00182A61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5" creationId="{5EE28D45-8C88-27A3-D6B9-F5C96FEC223F}"/>
          </ac:cxnSpMkLst>
        </pc:cxnChg>
        <pc:cxnChg chg="add mod">
          <ac:chgData name="Andreas Hähnel" userId="e512dcb6-ddea-4b73-a79b-7abc1dbe66cd" providerId="ADAL" clId="{76400B33-4CC0-48B1-871A-8E99A3B9B44D}" dt="2023-04-25T11:03:26.257" v="1245" actId="1076"/>
          <ac:cxnSpMkLst>
            <pc:docMk/>
            <pc:sldMk cId="3674927574" sldId="265"/>
            <ac:cxnSpMk id="16" creationId="{AC5C253D-B6C6-1476-2CE7-33D7E985FC9F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7" creationId="{F25916BF-8C75-A258-D18B-A04ACFCDBD68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18" creationId="{5D1BA1E6-9BEF-94CB-9795-7761BE24E76D}"/>
          </ac:cxnSpMkLst>
        </pc:cxnChg>
        <pc:cxnChg chg="add mod">
          <ac:chgData name="Andreas Hähnel" userId="e512dcb6-ddea-4b73-a79b-7abc1dbe66cd" providerId="ADAL" clId="{76400B33-4CC0-48B1-871A-8E99A3B9B44D}" dt="2023-04-25T11:03:26.257" v="1245" actId="1076"/>
          <ac:cxnSpMkLst>
            <pc:docMk/>
            <pc:sldMk cId="3674927574" sldId="265"/>
            <ac:cxnSpMk id="19" creationId="{1E528F18-B4D0-EA44-961D-0CF4D0039DEA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20" creationId="{3BF5D3FC-502A-D3BB-D385-D862A778A99F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21" creationId="{52C70DD5-FE5B-1164-6E93-DCE1820AFF58}"/>
          </ac:cxnSpMkLst>
        </pc:cxnChg>
        <pc:cxnChg chg="add mod">
          <ac:chgData name="Andreas Hähnel" userId="e512dcb6-ddea-4b73-a79b-7abc1dbe66cd" providerId="ADAL" clId="{76400B33-4CC0-48B1-871A-8E99A3B9B44D}" dt="2023-04-25T11:03:08.776" v="1243" actId="1076"/>
          <ac:cxnSpMkLst>
            <pc:docMk/>
            <pc:sldMk cId="3674927574" sldId="265"/>
            <ac:cxnSpMk id="22" creationId="{BCBBB11C-4ED7-B77E-4964-6F4405CCC75F}"/>
          </ac:cxnSpMkLst>
        </pc:cxnChg>
        <pc:cxnChg chg="add mod">
          <ac:chgData name="Andreas Hähnel" userId="e512dcb6-ddea-4b73-a79b-7abc1dbe66cd" providerId="ADAL" clId="{76400B33-4CC0-48B1-871A-8E99A3B9B44D}" dt="2023-04-25T11:05:31.864" v="1268" actId="1076"/>
          <ac:cxnSpMkLst>
            <pc:docMk/>
            <pc:sldMk cId="3674927574" sldId="265"/>
            <ac:cxnSpMk id="24" creationId="{5A2ED09A-E5AF-3710-2D35-817B5A2D5CF5}"/>
          </ac:cxnSpMkLst>
        </pc:cxnChg>
        <pc:cxnChg chg="add mod">
          <ac:chgData name="Andreas Hähnel" userId="e512dcb6-ddea-4b73-a79b-7abc1dbe66cd" providerId="ADAL" clId="{76400B33-4CC0-48B1-871A-8E99A3B9B44D}" dt="2023-04-25T11:05:29.310" v="1267" actId="1076"/>
          <ac:cxnSpMkLst>
            <pc:docMk/>
            <pc:sldMk cId="3674927574" sldId="265"/>
            <ac:cxnSpMk id="26" creationId="{AEE50911-46E7-BE4B-C917-CED9489376EC}"/>
          </ac:cxnSpMkLst>
        </pc:cxnChg>
        <pc:cxnChg chg="add mod">
          <ac:chgData name="Andreas Hähnel" userId="e512dcb6-ddea-4b73-a79b-7abc1dbe66cd" providerId="ADAL" clId="{76400B33-4CC0-48B1-871A-8E99A3B9B44D}" dt="2023-04-25T11:02:21.658" v="1238"/>
          <ac:cxnSpMkLst>
            <pc:docMk/>
            <pc:sldMk cId="3674927574" sldId="265"/>
            <ac:cxnSpMk id="28" creationId="{6F7B4DF2-6200-B3E4-20B6-9512C605B149}"/>
          </ac:cxnSpMkLst>
        </pc:cxnChg>
        <pc:cxnChg chg="add mod">
          <ac:chgData name="Andreas Hähnel" userId="e512dcb6-ddea-4b73-a79b-7abc1dbe66cd" providerId="ADAL" clId="{76400B33-4CC0-48B1-871A-8E99A3B9B44D}" dt="2023-04-25T11:05:35.156" v="1269" actId="14100"/>
          <ac:cxnSpMkLst>
            <pc:docMk/>
            <pc:sldMk cId="3674927574" sldId="265"/>
            <ac:cxnSpMk id="38" creationId="{2B7316D0-52BD-0F4E-31FD-D37931071815}"/>
          </ac:cxnSpMkLst>
        </pc:cxnChg>
      </pc:sldChg>
      <pc:sldChg chg="addSp delSp modSp new mod modAnim modShow">
        <pc:chgData name="Andreas Hähnel" userId="e512dcb6-ddea-4b73-a79b-7abc1dbe66cd" providerId="ADAL" clId="{76400B33-4CC0-48B1-871A-8E99A3B9B44D}" dt="2023-04-26T07:01:45.703" v="3596" actId="729"/>
        <pc:sldMkLst>
          <pc:docMk/>
          <pc:sldMk cId="448387359" sldId="266"/>
        </pc:sldMkLst>
        <pc:spChg chg="mod">
          <ac:chgData name="Andreas Hähnel" userId="e512dcb6-ddea-4b73-a79b-7abc1dbe66cd" providerId="ADAL" clId="{76400B33-4CC0-48B1-871A-8E99A3B9B44D}" dt="2023-04-25T11:07:56.516" v="1303" actId="20577"/>
          <ac:spMkLst>
            <pc:docMk/>
            <pc:sldMk cId="448387359" sldId="266"/>
            <ac:spMk id="2" creationId="{BC5FD422-096E-CDBD-5FEC-73F7BCB44269}"/>
          </ac:spMkLst>
        </pc:spChg>
        <pc:spChg chg="mod">
          <ac:chgData name="Andreas Hähnel" userId="e512dcb6-ddea-4b73-a79b-7abc1dbe66cd" providerId="ADAL" clId="{76400B33-4CC0-48B1-871A-8E99A3B9B44D}" dt="2023-04-25T11:08:50.531" v="1463" actId="20577"/>
          <ac:spMkLst>
            <pc:docMk/>
            <pc:sldMk cId="448387359" sldId="266"/>
            <ac:spMk id="3" creationId="{3FE463DD-B0E9-00DB-2C92-463112AA6082}"/>
          </ac:spMkLst>
        </pc:spChg>
        <pc:spChg chg="del">
          <ac:chgData name="Andreas Hähnel" userId="e512dcb6-ddea-4b73-a79b-7abc1dbe66cd" providerId="ADAL" clId="{76400B33-4CC0-48B1-871A-8E99A3B9B44D}" dt="2023-04-25T11:07:13.371" v="1271"/>
          <ac:spMkLst>
            <pc:docMk/>
            <pc:sldMk cId="448387359" sldId="266"/>
            <ac:spMk id="4" creationId="{2D8607E4-C5AF-482F-3B80-B09C94B856E1}"/>
          </ac:spMkLst>
        </pc:spChg>
        <pc:picChg chg="add mod">
          <ac:chgData name="Andreas Hähnel" userId="e512dcb6-ddea-4b73-a79b-7abc1dbe66cd" providerId="ADAL" clId="{76400B33-4CC0-48B1-871A-8E99A3B9B44D}" dt="2023-04-25T11:07:21.425" v="1273" actId="14100"/>
          <ac:picMkLst>
            <pc:docMk/>
            <pc:sldMk cId="448387359" sldId="266"/>
            <ac:picMk id="5" creationId="{8648C490-1A37-91C2-9211-898033E7FC58}"/>
          </ac:picMkLst>
        </pc:picChg>
      </pc:sldChg>
      <pc:sldChg chg="addSp modSp new mod">
        <pc:chgData name="Andreas Hähnel" userId="e512dcb6-ddea-4b73-a79b-7abc1dbe66cd" providerId="ADAL" clId="{76400B33-4CC0-48B1-871A-8E99A3B9B44D}" dt="2023-04-25T11:09:19.383" v="1492"/>
        <pc:sldMkLst>
          <pc:docMk/>
          <pc:sldMk cId="2245458680" sldId="267"/>
        </pc:sldMkLst>
        <pc:spChg chg="mod">
          <ac:chgData name="Andreas Hähnel" userId="e512dcb6-ddea-4b73-a79b-7abc1dbe66cd" providerId="ADAL" clId="{76400B33-4CC0-48B1-871A-8E99A3B9B44D}" dt="2023-04-25T11:09:12.844" v="1491" actId="20577"/>
          <ac:spMkLst>
            <pc:docMk/>
            <pc:sldMk cId="2245458680" sldId="267"/>
            <ac:spMk id="2" creationId="{7A68F50D-9DA2-35FB-C6F9-107A50DE2F6F}"/>
          </ac:spMkLst>
        </pc:spChg>
        <pc:spChg chg="add mod">
          <ac:chgData name="Andreas Hähnel" userId="e512dcb6-ddea-4b73-a79b-7abc1dbe66cd" providerId="ADAL" clId="{76400B33-4CC0-48B1-871A-8E99A3B9B44D}" dt="2023-04-25T11:09:19.383" v="1492"/>
          <ac:spMkLst>
            <pc:docMk/>
            <pc:sldMk cId="2245458680" sldId="267"/>
            <ac:spMk id="3" creationId="{01AF4129-110B-A58A-CC4D-AE33659A096B}"/>
          </ac:spMkLst>
        </pc:sp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4" creationId="{58623515-4881-7EAF-BD5D-71757196EB96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5" creationId="{7C320322-B77C-0C08-6D70-98D0A8752768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6" creationId="{7E45930C-29A1-50E0-D95D-E445E6871953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7" creationId="{9FB63DF7-2468-34F0-F550-D0421FCC408C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8" creationId="{18CBC5B6-05B0-4204-6F56-3271DD6A46E6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9" creationId="{43455E99-B541-F7EF-AF45-7A17B8615CAD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0" creationId="{7E5A2F4D-A857-B37D-7E1D-4A4DCB731CE9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1" creationId="{1B5AAB8A-CA37-D045-24FF-5572E23A01FD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2" creationId="{3DA9D9E5-45C9-620A-3EBF-A8739DC8A030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3" creationId="{79809BBC-9DEA-7EA7-25AC-77002C56FCE0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4" creationId="{F5C446E9-F166-AB87-00AA-A64EC7022601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5" creationId="{9CF16CBE-3D3A-D783-6748-A192525B3DBB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6" creationId="{18C0D054-1BB1-469E-83D3-A37155015F8E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7" creationId="{F0768631-4F23-2D73-1C59-9D8AF8D2EFA6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8" creationId="{45C2E422-62BF-DE67-066B-8A9B36A76EC9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19" creationId="{8C6481A0-8C2F-A0F6-3BBA-77C681EDCDAE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0" creationId="{896F9394-D813-8A77-F9D0-D2B16531A91F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1" creationId="{21F3E57B-8DFE-63FD-E755-9127357BF996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2" creationId="{9CD4BC33-61D2-4F5A-10FC-14239FB0DE19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3" creationId="{69E6CB90-743D-F4BC-C1E1-BF7E584404E2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4" creationId="{372762F0-0107-8E6E-25E6-B15589B7C35E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5" creationId="{E12E9D58-3667-744A-A5D8-D504FFA76456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6" creationId="{AD75268B-65D1-C6B8-5F98-DA007CCBE2D5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7" creationId="{1ADD9D48-6FFE-C0A5-9DCB-64A78CD39806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8" creationId="{D5BDE0F1-214B-7037-BBAF-28933A8AEC3A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29" creationId="{1124CF59-6CC9-BDAC-C956-582588DE4038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30" creationId="{2105FDF4-8186-DE0A-BE1E-FB6A321C1A1D}"/>
          </ac:picMkLst>
        </pc:picChg>
        <pc:picChg chg="add mod">
          <ac:chgData name="Andreas Hähnel" userId="e512dcb6-ddea-4b73-a79b-7abc1dbe66cd" providerId="ADAL" clId="{76400B33-4CC0-48B1-871A-8E99A3B9B44D}" dt="2023-04-25T11:09:19.383" v="1492"/>
          <ac:picMkLst>
            <pc:docMk/>
            <pc:sldMk cId="2245458680" sldId="267"/>
            <ac:picMk id="31" creationId="{C121C9A0-8364-D860-7DDE-DAE8A2342416}"/>
          </ac:picMkLst>
        </pc:picChg>
      </pc:sldChg>
      <pc:sldChg chg="modSp new mod">
        <pc:chgData name="Andreas Hähnel" userId="e512dcb6-ddea-4b73-a79b-7abc1dbe66cd" providerId="ADAL" clId="{76400B33-4CC0-48B1-871A-8E99A3B9B44D}" dt="2023-04-25T11:44:08.554" v="1583"/>
        <pc:sldMkLst>
          <pc:docMk/>
          <pc:sldMk cId="2876240931" sldId="268"/>
        </pc:sldMkLst>
        <pc:spChg chg="mod">
          <ac:chgData name="Andreas Hähnel" userId="e512dcb6-ddea-4b73-a79b-7abc1dbe66cd" providerId="ADAL" clId="{76400B33-4CC0-48B1-871A-8E99A3B9B44D}" dt="2023-04-25T11:43:38.970" v="1507" actId="20577"/>
          <ac:spMkLst>
            <pc:docMk/>
            <pc:sldMk cId="2876240931" sldId="268"/>
            <ac:spMk id="2" creationId="{FB1E9EBC-2748-9FA3-CC42-5D2FCC2B233E}"/>
          </ac:spMkLst>
        </pc:spChg>
        <pc:spChg chg="mod">
          <ac:chgData name="Andreas Hähnel" userId="e512dcb6-ddea-4b73-a79b-7abc1dbe66cd" providerId="ADAL" clId="{76400B33-4CC0-48B1-871A-8E99A3B9B44D}" dt="2023-04-25T11:44:08.554" v="1583"/>
          <ac:spMkLst>
            <pc:docMk/>
            <pc:sldMk cId="2876240931" sldId="268"/>
            <ac:spMk id="3" creationId="{75DD992E-7059-0731-C458-8481DD0A4222}"/>
          </ac:spMkLst>
        </pc:spChg>
      </pc:sldChg>
      <pc:sldChg chg="addSp delSp modSp new mod">
        <pc:chgData name="Andreas Hähnel" userId="e512dcb6-ddea-4b73-a79b-7abc1dbe66cd" providerId="ADAL" clId="{76400B33-4CC0-48B1-871A-8E99A3B9B44D}" dt="2023-04-25T11:44:21.967" v="1586" actId="478"/>
        <pc:sldMkLst>
          <pc:docMk/>
          <pc:sldMk cId="2418479288" sldId="269"/>
        </pc:sldMkLst>
        <pc:spChg chg="add del mod">
          <ac:chgData name="Andreas Hähnel" userId="e512dcb6-ddea-4b73-a79b-7abc1dbe66cd" providerId="ADAL" clId="{76400B33-4CC0-48B1-871A-8E99A3B9B44D}" dt="2023-04-25T11:44:21.967" v="1586" actId="478"/>
          <ac:spMkLst>
            <pc:docMk/>
            <pc:sldMk cId="2418479288" sldId="269"/>
            <ac:spMk id="3" creationId="{74A416A6-86FF-0C86-9575-FC13D7FE23DA}"/>
          </ac:spMkLst>
        </pc:spChg>
        <pc:picChg chg="add mod">
          <ac:chgData name="Andreas Hähnel" userId="e512dcb6-ddea-4b73-a79b-7abc1dbe66cd" providerId="ADAL" clId="{76400B33-4CC0-48B1-871A-8E99A3B9B44D}" dt="2023-04-25T11:44:18.520" v="1585"/>
          <ac:picMkLst>
            <pc:docMk/>
            <pc:sldMk cId="2418479288" sldId="269"/>
            <ac:picMk id="2" creationId="{20F42CC2-089F-22E3-875D-E118ADD1EC15}"/>
          </ac:picMkLst>
        </pc:picChg>
      </pc:sldChg>
      <pc:sldChg chg="modSp new mod">
        <pc:chgData name="Andreas Hähnel" userId="e512dcb6-ddea-4b73-a79b-7abc1dbe66cd" providerId="ADAL" clId="{76400B33-4CC0-48B1-871A-8E99A3B9B44D}" dt="2023-04-25T11:44:48.301" v="1619" actId="20577"/>
        <pc:sldMkLst>
          <pc:docMk/>
          <pc:sldMk cId="1582566949" sldId="270"/>
        </pc:sldMkLst>
        <pc:spChg chg="mod">
          <ac:chgData name="Andreas Hähnel" userId="e512dcb6-ddea-4b73-a79b-7abc1dbe66cd" providerId="ADAL" clId="{76400B33-4CC0-48B1-871A-8E99A3B9B44D}" dt="2023-04-25T11:44:48.301" v="1619" actId="20577"/>
          <ac:spMkLst>
            <pc:docMk/>
            <pc:sldMk cId="1582566949" sldId="270"/>
            <ac:spMk id="2" creationId="{82718FDD-E7AE-6349-EA66-82443E61995E}"/>
          </ac:spMkLst>
        </pc:spChg>
      </pc:sldChg>
      <pc:sldChg chg="addSp delSp modSp new mod">
        <pc:chgData name="Andreas Hähnel" userId="e512dcb6-ddea-4b73-a79b-7abc1dbe66cd" providerId="ADAL" clId="{76400B33-4CC0-48B1-871A-8E99A3B9B44D}" dt="2023-04-25T11:54:04.766" v="1923" actId="20577"/>
        <pc:sldMkLst>
          <pc:docMk/>
          <pc:sldMk cId="3653990110" sldId="271"/>
        </pc:sldMkLst>
        <pc:spChg chg="mod">
          <ac:chgData name="Andreas Hähnel" userId="e512dcb6-ddea-4b73-a79b-7abc1dbe66cd" providerId="ADAL" clId="{76400B33-4CC0-48B1-871A-8E99A3B9B44D}" dt="2023-04-25T11:46:19.658" v="1636" actId="20577"/>
          <ac:spMkLst>
            <pc:docMk/>
            <pc:sldMk cId="3653990110" sldId="271"/>
            <ac:spMk id="2" creationId="{AA9AA850-BB9E-272C-9024-A901CBF9DCC2}"/>
          </ac:spMkLst>
        </pc:spChg>
        <pc:spChg chg="mod">
          <ac:chgData name="Andreas Hähnel" userId="e512dcb6-ddea-4b73-a79b-7abc1dbe66cd" providerId="ADAL" clId="{76400B33-4CC0-48B1-871A-8E99A3B9B44D}" dt="2023-04-25T11:54:04.766" v="1923" actId="20577"/>
          <ac:spMkLst>
            <pc:docMk/>
            <pc:sldMk cId="3653990110" sldId="271"/>
            <ac:spMk id="3" creationId="{D35F1C42-DDA1-80A4-FFFB-FB5BAB03B71D}"/>
          </ac:spMkLst>
        </pc:spChg>
        <pc:spChg chg="del">
          <ac:chgData name="Andreas Hähnel" userId="e512dcb6-ddea-4b73-a79b-7abc1dbe66cd" providerId="ADAL" clId="{76400B33-4CC0-48B1-871A-8E99A3B9B44D}" dt="2023-04-25T11:46:59.559" v="1637" actId="22"/>
          <ac:spMkLst>
            <pc:docMk/>
            <pc:sldMk cId="3653990110" sldId="271"/>
            <ac:spMk id="4" creationId="{0486515E-466F-7B04-A351-B67C223DB539}"/>
          </ac:spMkLst>
        </pc:spChg>
        <pc:picChg chg="add mod ord">
          <ac:chgData name="Andreas Hähnel" userId="e512dcb6-ddea-4b73-a79b-7abc1dbe66cd" providerId="ADAL" clId="{76400B33-4CC0-48B1-871A-8E99A3B9B44D}" dt="2023-04-25T11:46:59.559" v="1637" actId="22"/>
          <ac:picMkLst>
            <pc:docMk/>
            <pc:sldMk cId="3653990110" sldId="271"/>
            <ac:picMk id="6" creationId="{C90C1D04-7BA0-7F47-651F-055D0713FC82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1:55:19.697" v="2019" actId="20577"/>
        <pc:sldMkLst>
          <pc:docMk/>
          <pc:sldMk cId="3801413832" sldId="272"/>
        </pc:sldMkLst>
        <pc:spChg chg="mod">
          <ac:chgData name="Andreas Hähnel" userId="e512dcb6-ddea-4b73-a79b-7abc1dbe66cd" providerId="ADAL" clId="{76400B33-4CC0-48B1-871A-8E99A3B9B44D}" dt="2023-04-25T11:54:34.208" v="1935" actId="20577"/>
          <ac:spMkLst>
            <pc:docMk/>
            <pc:sldMk cId="3801413832" sldId="272"/>
            <ac:spMk id="2" creationId="{AD7ED5A8-3920-2FD8-3DC3-897F934080D1}"/>
          </ac:spMkLst>
        </pc:spChg>
        <pc:spChg chg="mod">
          <ac:chgData name="Andreas Hähnel" userId="e512dcb6-ddea-4b73-a79b-7abc1dbe66cd" providerId="ADAL" clId="{76400B33-4CC0-48B1-871A-8E99A3B9B44D}" dt="2023-04-25T11:55:19.697" v="2019" actId="20577"/>
          <ac:spMkLst>
            <pc:docMk/>
            <pc:sldMk cId="3801413832" sldId="272"/>
            <ac:spMk id="3" creationId="{C9504ACC-6032-C106-F71D-D4EF446EAC5D}"/>
          </ac:spMkLst>
        </pc:spChg>
        <pc:spChg chg="del">
          <ac:chgData name="Andreas Hähnel" userId="e512dcb6-ddea-4b73-a79b-7abc1dbe66cd" providerId="ADAL" clId="{76400B33-4CC0-48B1-871A-8E99A3B9B44D}" dt="2023-04-25T11:54:52.323" v="1936" actId="22"/>
          <ac:spMkLst>
            <pc:docMk/>
            <pc:sldMk cId="3801413832" sldId="272"/>
            <ac:spMk id="4" creationId="{81CB022F-D928-C6B2-DE78-A7FA62CD2C0F}"/>
          </ac:spMkLst>
        </pc:spChg>
        <pc:picChg chg="add mod ord">
          <ac:chgData name="Andreas Hähnel" userId="e512dcb6-ddea-4b73-a79b-7abc1dbe66cd" providerId="ADAL" clId="{76400B33-4CC0-48B1-871A-8E99A3B9B44D}" dt="2023-04-25T11:54:52.323" v="1936" actId="22"/>
          <ac:picMkLst>
            <pc:docMk/>
            <pc:sldMk cId="3801413832" sldId="272"/>
            <ac:picMk id="6" creationId="{D6E28F90-F4C1-5DF2-A3AA-DBE119B69832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1:56:07.830" v="2134" actId="20577"/>
        <pc:sldMkLst>
          <pc:docMk/>
          <pc:sldMk cId="2092780894" sldId="273"/>
        </pc:sldMkLst>
        <pc:spChg chg="mod">
          <ac:chgData name="Andreas Hähnel" userId="e512dcb6-ddea-4b73-a79b-7abc1dbe66cd" providerId="ADAL" clId="{76400B33-4CC0-48B1-871A-8E99A3B9B44D}" dt="2023-04-25T11:55:26.945" v="2040" actId="20577"/>
          <ac:spMkLst>
            <pc:docMk/>
            <pc:sldMk cId="2092780894" sldId="273"/>
            <ac:spMk id="2" creationId="{D3EBDDE5-EC79-AD4A-57A1-6B79D5B698FC}"/>
          </ac:spMkLst>
        </pc:spChg>
        <pc:spChg chg="mod">
          <ac:chgData name="Andreas Hähnel" userId="e512dcb6-ddea-4b73-a79b-7abc1dbe66cd" providerId="ADAL" clId="{76400B33-4CC0-48B1-871A-8E99A3B9B44D}" dt="2023-04-25T11:56:07.830" v="2134" actId="20577"/>
          <ac:spMkLst>
            <pc:docMk/>
            <pc:sldMk cId="2092780894" sldId="273"/>
            <ac:spMk id="3" creationId="{83AA8C74-E4AC-1E20-096A-D2126973782B}"/>
          </ac:spMkLst>
        </pc:spChg>
        <pc:spChg chg="del">
          <ac:chgData name="Andreas Hähnel" userId="e512dcb6-ddea-4b73-a79b-7abc1dbe66cd" providerId="ADAL" clId="{76400B33-4CC0-48B1-871A-8E99A3B9B44D}" dt="2023-04-25T11:55:45.129" v="2041" actId="22"/>
          <ac:spMkLst>
            <pc:docMk/>
            <pc:sldMk cId="2092780894" sldId="273"/>
            <ac:spMk id="4" creationId="{3D062AB3-EFF9-EE10-5102-94DF6E532D47}"/>
          </ac:spMkLst>
        </pc:spChg>
        <pc:picChg chg="add mod ord">
          <ac:chgData name="Andreas Hähnel" userId="e512dcb6-ddea-4b73-a79b-7abc1dbe66cd" providerId="ADAL" clId="{76400B33-4CC0-48B1-871A-8E99A3B9B44D}" dt="2023-04-25T11:55:45.129" v="2041" actId="22"/>
          <ac:picMkLst>
            <pc:docMk/>
            <pc:sldMk cId="2092780894" sldId="273"/>
            <ac:picMk id="6" creationId="{1A8A57EB-56CA-3441-294D-2C6C63ABB855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3:24:27.168" v="3406" actId="20577"/>
        <pc:sldMkLst>
          <pc:docMk/>
          <pc:sldMk cId="4198123816" sldId="274"/>
        </pc:sldMkLst>
        <pc:spChg chg="mod">
          <ac:chgData name="Andreas Hähnel" userId="e512dcb6-ddea-4b73-a79b-7abc1dbe66cd" providerId="ADAL" clId="{76400B33-4CC0-48B1-871A-8E99A3B9B44D}" dt="2023-04-25T11:56:42.536" v="2164" actId="20577"/>
          <ac:spMkLst>
            <pc:docMk/>
            <pc:sldMk cId="4198123816" sldId="274"/>
            <ac:spMk id="2" creationId="{5942C138-AF7B-DA96-9BB6-D97B6952108B}"/>
          </ac:spMkLst>
        </pc:spChg>
        <pc:spChg chg="mod">
          <ac:chgData name="Andreas Hähnel" userId="e512dcb6-ddea-4b73-a79b-7abc1dbe66cd" providerId="ADAL" clId="{76400B33-4CC0-48B1-871A-8E99A3B9B44D}" dt="2023-04-25T13:24:27.168" v="3406" actId="20577"/>
          <ac:spMkLst>
            <pc:docMk/>
            <pc:sldMk cId="4198123816" sldId="274"/>
            <ac:spMk id="3" creationId="{43F12CDD-5FDA-600A-EBDD-DDA4FA6A8954}"/>
          </ac:spMkLst>
        </pc:spChg>
        <pc:spChg chg="del">
          <ac:chgData name="Andreas Hähnel" userId="e512dcb6-ddea-4b73-a79b-7abc1dbe66cd" providerId="ADAL" clId="{76400B33-4CC0-48B1-871A-8E99A3B9B44D}" dt="2023-04-25T11:57:05.341" v="2165" actId="931"/>
          <ac:spMkLst>
            <pc:docMk/>
            <pc:sldMk cId="4198123816" sldId="274"/>
            <ac:spMk id="4" creationId="{49CB69A6-2E6D-35BB-124D-059DEC30E34D}"/>
          </ac:spMkLst>
        </pc:spChg>
        <pc:spChg chg="add del mod">
          <ac:chgData name="Andreas Hähnel" userId="e512dcb6-ddea-4b73-a79b-7abc1dbe66cd" providerId="ADAL" clId="{76400B33-4CC0-48B1-871A-8E99A3B9B44D}" dt="2023-04-25T11:57:09.675" v="2168" actId="478"/>
          <ac:spMkLst>
            <pc:docMk/>
            <pc:sldMk cId="4198123816" sldId="274"/>
            <ac:spMk id="7" creationId="{D9D96766-7BC7-01EE-891C-CEFAAAA5B326}"/>
          </ac:spMkLst>
        </pc:spChg>
        <pc:picChg chg="add mod">
          <ac:chgData name="Andreas Hähnel" userId="e512dcb6-ddea-4b73-a79b-7abc1dbe66cd" providerId="ADAL" clId="{76400B33-4CC0-48B1-871A-8E99A3B9B44D}" dt="2023-04-25T11:57:06.579" v="2167" actId="962"/>
          <ac:picMkLst>
            <pc:docMk/>
            <pc:sldMk cId="4198123816" sldId="274"/>
            <ac:picMk id="6" creationId="{70CF47A8-4EF9-C851-75F8-76E016ABC289}"/>
          </ac:picMkLst>
        </pc:picChg>
      </pc:sldChg>
      <pc:sldChg chg="modSp new mod">
        <pc:chgData name="Andreas Hähnel" userId="e512dcb6-ddea-4b73-a79b-7abc1dbe66cd" providerId="ADAL" clId="{76400B33-4CC0-48B1-871A-8E99A3B9B44D}" dt="2023-04-25T11:59:10.359" v="2517" actId="20577"/>
        <pc:sldMkLst>
          <pc:docMk/>
          <pc:sldMk cId="453477539" sldId="275"/>
        </pc:sldMkLst>
        <pc:spChg chg="mod">
          <ac:chgData name="Andreas Hähnel" userId="e512dcb6-ddea-4b73-a79b-7abc1dbe66cd" providerId="ADAL" clId="{76400B33-4CC0-48B1-871A-8E99A3B9B44D}" dt="2023-04-25T11:58:34.948" v="2338" actId="20577"/>
          <ac:spMkLst>
            <pc:docMk/>
            <pc:sldMk cId="453477539" sldId="275"/>
            <ac:spMk id="2" creationId="{4A032EF6-14C7-3C27-FE0E-0617F15565AD}"/>
          </ac:spMkLst>
        </pc:spChg>
        <pc:spChg chg="mod">
          <ac:chgData name="Andreas Hähnel" userId="e512dcb6-ddea-4b73-a79b-7abc1dbe66cd" providerId="ADAL" clId="{76400B33-4CC0-48B1-871A-8E99A3B9B44D}" dt="2023-04-25T11:59:10.359" v="2517" actId="20577"/>
          <ac:spMkLst>
            <pc:docMk/>
            <pc:sldMk cId="453477539" sldId="275"/>
            <ac:spMk id="3" creationId="{8B189BCB-8E8E-1CB6-8938-9C229C4060E5}"/>
          </ac:spMkLst>
        </pc:spChg>
      </pc:sldChg>
      <pc:sldChg chg="addSp delSp modSp new mod">
        <pc:chgData name="Andreas Hähnel" userId="e512dcb6-ddea-4b73-a79b-7abc1dbe66cd" providerId="ADAL" clId="{76400B33-4CC0-48B1-871A-8E99A3B9B44D}" dt="2023-04-25T12:01:26.385" v="2735" actId="478"/>
        <pc:sldMkLst>
          <pc:docMk/>
          <pc:sldMk cId="1111628342" sldId="276"/>
        </pc:sldMkLst>
        <pc:spChg chg="mod">
          <ac:chgData name="Andreas Hähnel" userId="e512dcb6-ddea-4b73-a79b-7abc1dbe66cd" providerId="ADAL" clId="{76400B33-4CC0-48B1-871A-8E99A3B9B44D}" dt="2023-04-25T12:00:29.217" v="2636" actId="20577"/>
          <ac:spMkLst>
            <pc:docMk/>
            <pc:sldMk cId="1111628342" sldId="276"/>
            <ac:spMk id="2" creationId="{2F8A1C22-EFAB-792B-6EDA-D065B9C1D694}"/>
          </ac:spMkLst>
        </pc:spChg>
        <pc:spChg chg="mod">
          <ac:chgData name="Andreas Hähnel" userId="e512dcb6-ddea-4b73-a79b-7abc1dbe66cd" providerId="ADAL" clId="{76400B33-4CC0-48B1-871A-8E99A3B9B44D}" dt="2023-04-25T12:00:58.798" v="2731" actId="20577"/>
          <ac:spMkLst>
            <pc:docMk/>
            <pc:sldMk cId="1111628342" sldId="276"/>
            <ac:spMk id="3" creationId="{9FBF2B42-6EF5-984C-84FB-7C33C0478B71}"/>
          </ac:spMkLst>
        </pc:spChg>
        <pc:spChg chg="del">
          <ac:chgData name="Andreas Hähnel" userId="e512dcb6-ddea-4b73-a79b-7abc1dbe66cd" providerId="ADAL" clId="{76400B33-4CC0-48B1-871A-8E99A3B9B44D}" dt="2023-04-25T12:01:21.916" v="2732" actId="931"/>
          <ac:spMkLst>
            <pc:docMk/>
            <pc:sldMk cId="1111628342" sldId="276"/>
            <ac:spMk id="4" creationId="{DB715E11-EAE1-859D-73B1-14A8861F7586}"/>
          </ac:spMkLst>
        </pc:spChg>
        <pc:spChg chg="add del mod">
          <ac:chgData name="Andreas Hähnel" userId="e512dcb6-ddea-4b73-a79b-7abc1dbe66cd" providerId="ADAL" clId="{76400B33-4CC0-48B1-871A-8E99A3B9B44D}" dt="2023-04-25T12:01:26.385" v="2735" actId="478"/>
          <ac:spMkLst>
            <pc:docMk/>
            <pc:sldMk cId="1111628342" sldId="276"/>
            <ac:spMk id="7" creationId="{E9147424-14D5-2289-890D-226619A5400A}"/>
          </ac:spMkLst>
        </pc:spChg>
        <pc:picChg chg="add mod">
          <ac:chgData name="Andreas Hähnel" userId="e512dcb6-ddea-4b73-a79b-7abc1dbe66cd" providerId="ADAL" clId="{76400B33-4CC0-48B1-871A-8E99A3B9B44D}" dt="2023-04-25T12:01:23.094" v="2734" actId="962"/>
          <ac:picMkLst>
            <pc:docMk/>
            <pc:sldMk cId="1111628342" sldId="276"/>
            <ac:picMk id="6" creationId="{C4312658-0C96-201D-CAF6-68394939D71E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2:03:09.957" v="2913" actId="478"/>
        <pc:sldMkLst>
          <pc:docMk/>
          <pc:sldMk cId="3575241150" sldId="277"/>
        </pc:sldMkLst>
        <pc:spChg chg="mod">
          <ac:chgData name="Andreas Hähnel" userId="e512dcb6-ddea-4b73-a79b-7abc1dbe66cd" providerId="ADAL" clId="{76400B33-4CC0-48B1-871A-8E99A3B9B44D}" dt="2023-04-25T12:01:50.812" v="2795" actId="20577"/>
          <ac:spMkLst>
            <pc:docMk/>
            <pc:sldMk cId="3575241150" sldId="277"/>
            <ac:spMk id="2" creationId="{AC243B5D-2488-DE88-9F12-08173B13F406}"/>
          </ac:spMkLst>
        </pc:spChg>
        <pc:spChg chg="mod">
          <ac:chgData name="Andreas Hähnel" userId="e512dcb6-ddea-4b73-a79b-7abc1dbe66cd" providerId="ADAL" clId="{76400B33-4CC0-48B1-871A-8E99A3B9B44D}" dt="2023-04-25T12:02:30.079" v="2909" actId="20577"/>
          <ac:spMkLst>
            <pc:docMk/>
            <pc:sldMk cId="3575241150" sldId="277"/>
            <ac:spMk id="3" creationId="{F8ABED26-E185-C4E5-1126-F40D1778B418}"/>
          </ac:spMkLst>
        </pc:spChg>
        <pc:spChg chg="del">
          <ac:chgData name="Andreas Hähnel" userId="e512dcb6-ddea-4b73-a79b-7abc1dbe66cd" providerId="ADAL" clId="{76400B33-4CC0-48B1-871A-8E99A3B9B44D}" dt="2023-04-25T12:03:07.476" v="2910" actId="931"/>
          <ac:spMkLst>
            <pc:docMk/>
            <pc:sldMk cId="3575241150" sldId="277"/>
            <ac:spMk id="4" creationId="{D021D54C-42B6-181A-1B3D-81F388A38CEE}"/>
          </ac:spMkLst>
        </pc:spChg>
        <pc:spChg chg="add del mod">
          <ac:chgData name="Andreas Hähnel" userId="e512dcb6-ddea-4b73-a79b-7abc1dbe66cd" providerId="ADAL" clId="{76400B33-4CC0-48B1-871A-8E99A3B9B44D}" dt="2023-04-25T12:03:09.957" v="2913" actId="478"/>
          <ac:spMkLst>
            <pc:docMk/>
            <pc:sldMk cId="3575241150" sldId="277"/>
            <ac:spMk id="7" creationId="{2A494D53-77F4-D0C4-3155-BFA8A10D60BD}"/>
          </ac:spMkLst>
        </pc:spChg>
        <pc:picChg chg="add mod">
          <ac:chgData name="Andreas Hähnel" userId="e512dcb6-ddea-4b73-a79b-7abc1dbe66cd" providerId="ADAL" clId="{76400B33-4CC0-48B1-871A-8E99A3B9B44D}" dt="2023-04-25T12:03:08.470" v="2912" actId="962"/>
          <ac:picMkLst>
            <pc:docMk/>
            <pc:sldMk cId="3575241150" sldId="277"/>
            <ac:picMk id="6" creationId="{DB588B87-0863-0E37-88A5-E6A0F4D625C3}"/>
          </ac:picMkLst>
        </pc:picChg>
      </pc:sldChg>
      <pc:sldChg chg="addSp modSp new">
        <pc:chgData name="Andreas Hähnel" userId="e512dcb6-ddea-4b73-a79b-7abc1dbe66cd" providerId="ADAL" clId="{76400B33-4CC0-48B1-871A-8E99A3B9B44D}" dt="2023-04-25T12:03:41.819" v="2925" actId="14100"/>
        <pc:sldMkLst>
          <pc:docMk/>
          <pc:sldMk cId="2212583431" sldId="278"/>
        </pc:sldMkLst>
        <pc:picChg chg="add mod">
          <ac:chgData name="Andreas Hähnel" userId="e512dcb6-ddea-4b73-a79b-7abc1dbe66cd" providerId="ADAL" clId="{76400B33-4CC0-48B1-871A-8E99A3B9B44D}" dt="2023-04-25T12:03:41.819" v="2925" actId="14100"/>
          <ac:picMkLst>
            <pc:docMk/>
            <pc:sldMk cId="2212583431" sldId="278"/>
            <ac:picMk id="2" creationId="{1BD9085F-0D93-9D06-C28E-08477183F92F}"/>
          </ac:picMkLst>
        </pc:picChg>
      </pc:sldChg>
      <pc:sldChg chg="addSp modSp new ord">
        <pc:chgData name="Andreas Hähnel" userId="e512dcb6-ddea-4b73-a79b-7abc1dbe66cd" providerId="ADAL" clId="{76400B33-4CC0-48B1-871A-8E99A3B9B44D}" dt="2023-04-25T12:03:51.463" v="2928" actId="14100"/>
        <pc:sldMkLst>
          <pc:docMk/>
          <pc:sldMk cId="1453553863" sldId="279"/>
        </pc:sldMkLst>
        <pc:picChg chg="add mod">
          <ac:chgData name="Andreas Hähnel" userId="e512dcb6-ddea-4b73-a79b-7abc1dbe66cd" providerId="ADAL" clId="{76400B33-4CC0-48B1-871A-8E99A3B9B44D}" dt="2023-04-25T12:03:51.463" v="2928" actId="14100"/>
          <ac:picMkLst>
            <pc:docMk/>
            <pc:sldMk cId="1453553863" sldId="279"/>
            <ac:picMk id="2" creationId="{7AF6031A-13BE-B247-5ADA-EE7E588A22F0}"/>
          </ac:picMkLst>
        </pc:picChg>
      </pc:sldChg>
      <pc:sldChg chg="modSp new del mod">
        <pc:chgData name="Andreas Hähnel" userId="e512dcb6-ddea-4b73-a79b-7abc1dbe66cd" providerId="ADAL" clId="{76400B33-4CC0-48B1-871A-8E99A3B9B44D}" dt="2023-04-25T12:04:46.559" v="2938" actId="47"/>
        <pc:sldMkLst>
          <pc:docMk/>
          <pc:sldMk cId="2620664615" sldId="280"/>
        </pc:sldMkLst>
        <pc:spChg chg="mod">
          <ac:chgData name="Andreas Hähnel" userId="e512dcb6-ddea-4b73-a79b-7abc1dbe66cd" providerId="ADAL" clId="{76400B33-4CC0-48B1-871A-8E99A3B9B44D}" dt="2023-04-25T12:04:44.749" v="2937" actId="20577"/>
          <ac:spMkLst>
            <pc:docMk/>
            <pc:sldMk cId="2620664615" sldId="280"/>
            <ac:spMk id="2" creationId="{52D426C2-28CD-C23D-CAD4-7A584EF471C5}"/>
          </ac:spMkLst>
        </pc:spChg>
      </pc:sldChg>
      <pc:sldChg chg="addSp delSp modSp new mod">
        <pc:chgData name="Andreas Hähnel" userId="e512dcb6-ddea-4b73-a79b-7abc1dbe66cd" providerId="ADAL" clId="{76400B33-4CC0-48B1-871A-8E99A3B9B44D}" dt="2023-04-26T07:03:20.435" v="3601" actId="20577"/>
        <pc:sldMkLst>
          <pc:docMk/>
          <pc:sldMk cId="3055115115" sldId="280"/>
        </pc:sldMkLst>
        <pc:spChg chg="mod">
          <ac:chgData name="Andreas Hähnel" userId="e512dcb6-ddea-4b73-a79b-7abc1dbe66cd" providerId="ADAL" clId="{76400B33-4CC0-48B1-871A-8E99A3B9B44D}" dt="2023-04-26T07:03:20.435" v="3601" actId="20577"/>
          <ac:spMkLst>
            <pc:docMk/>
            <pc:sldMk cId="3055115115" sldId="280"/>
            <ac:spMk id="2" creationId="{F6EB6EDC-5634-1468-2A6B-23BCAB9E4874}"/>
          </ac:spMkLst>
        </pc:spChg>
        <pc:spChg chg="mod">
          <ac:chgData name="Andreas Hähnel" userId="e512dcb6-ddea-4b73-a79b-7abc1dbe66cd" providerId="ADAL" clId="{76400B33-4CC0-48B1-871A-8E99A3B9B44D}" dt="2023-04-25T12:13:33.192" v="3141" actId="20577"/>
          <ac:spMkLst>
            <pc:docMk/>
            <pc:sldMk cId="3055115115" sldId="280"/>
            <ac:spMk id="3" creationId="{EEDDEE14-B8E6-487B-795E-BA10EFA4D729}"/>
          </ac:spMkLst>
        </pc:spChg>
        <pc:spChg chg="del">
          <ac:chgData name="Andreas Hähnel" userId="e512dcb6-ddea-4b73-a79b-7abc1dbe66cd" providerId="ADAL" clId="{76400B33-4CC0-48B1-871A-8E99A3B9B44D}" dt="2023-04-25T12:05:32.843" v="2966" actId="931"/>
          <ac:spMkLst>
            <pc:docMk/>
            <pc:sldMk cId="3055115115" sldId="280"/>
            <ac:spMk id="4" creationId="{56F9A551-AF10-6E51-6B51-650AEBA96F03}"/>
          </ac:spMkLst>
        </pc:spChg>
        <pc:picChg chg="add mod">
          <ac:chgData name="Andreas Hähnel" userId="e512dcb6-ddea-4b73-a79b-7abc1dbe66cd" providerId="ADAL" clId="{76400B33-4CC0-48B1-871A-8E99A3B9B44D}" dt="2023-04-25T13:14:39.654" v="3324" actId="1076"/>
          <ac:picMkLst>
            <pc:docMk/>
            <pc:sldMk cId="3055115115" sldId="280"/>
            <ac:picMk id="6" creationId="{01DE5DD4-1000-2A80-E440-31B338E1E81B}"/>
          </ac:picMkLst>
        </pc:picChg>
        <pc:picChg chg="add mod">
          <ac:chgData name="Andreas Hähnel" userId="e512dcb6-ddea-4b73-a79b-7abc1dbe66cd" providerId="ADAL" clId="{76400B33-4CC0-48B1-871A-8E99A3B9B44D}" dt="2023-04-25T13:15:21.042" v="3325" actId="1076"/>
          <ac:picMkLst>
            <pc:docMk/>
            <pc:sldMk cId="3055115115" sldId="280"/>
            <ac:picMk id="8" creationId="{FDAD9E46-F84B-D45A-7B0B-1539B3D364C4}"/>
          </ac:picMkLst>
        </pc:picChg>
        <pc:picChg chg="add mod">
          <ac:chgData name="Andreas Hähnel" userId="e512dcb6-ddea-4b73-a79b-7abc1dbe66cd" providerId="ADAL" clId="{76400B33-4CC0-48B1-871A-8E99A3B9B44D}" dt="2023-04-25T13:15:24.783" v="3327" actId="1076"/>
          <ac:picMkLst>
            <pc:docMk/>
            <pc:sldMk cId="3055115115" sldId="280"/>
            <ac:picMk id="10" creationId="{FE43B9EA-7EBE-0DD0-CBA3-973617AE968B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2:20:21.537" v="3174" actId="22"/>
        <pc:sldMkLst>
          <pc:docMk/>
          <pc:sldMk cId="1004894866" sldId="281"/>
        </pc:sldMkLst>
        <pc:spChg chg="mod">
          <ac:chgData name="Andreas Hähnel" userId="e512dcb6-ddea-4b73-a79b-7abc1dbe66cd" providerId="ADAL" clId="{76400B33-4CC0-48B1-871A-8E99A3B9B44D}" dt="2023-04-25T12:16:20.285" v="3170" actId="20577"/>
          <ac:spMkLst>
            <pc:docMk/>
            <pc:sldMk cId="1004894866" sldId="281"/>
            <ac:spMk id="2" creationId="{97994201-3034-1DAF-1C61-176F9E01F078}"/>
          </ac:spMkLst>
        </pc:spChg>
        <pc:spChg chg="del">
          <ac:chgData name="Andreas Hähnel" userId="e512dcb6-ddea-4b73-a79b-7abc1dbe66cd" providerId="ADAL" clId="{76400B33-4CC0-48B1-871A-8E99A3B9B44D}" dt="2023-04-25T12:20:05.816" v="3172" actId="22"/>
          <ac:spMkLst>
            <pc:docMk/>
            <pc:sldMk cId="1004894866" sldId="281"/>
            <ac:spMk id="3" creationId="{6E9E4B6B-CC72-39D9-9C90-1376DD07E09C}"/>
          </ac:spMkLst>
        </pc:spChg>
        <pc:spChg chg="del">
          <ac:chgData name="Andreas Hähnel" userId="e512dcb6-ddea-4b73-a79b-7abc1dbe66cd" providerId="ADAL" clId="{76400B33-4CC0-48B1-871A-8E99A3B9B44D}" dt="2023-04-25T12:19:46.480" v="3171" actId="22"/>
          <ac:spMkLst>
            <pc:docMk/>
            <pc:sldMk cId="1004894866" sldId="281"/>
            <ac:spMk id="4" creationId="{F5687661-8580-F1C1-2397-E12110EC3F67}"/>
          </ac:spMkLst>
        </pc:spChg>
        <pc:spChg chg="add del mod">
          <ac:chgData name="Andreas Hähnel" userId="e512dcb6-ddea-4b73-a79b-7abc1dbe66cd" providerId="ADAL" clId="{76400B33-4CC0-48B1-871A-8E99A3B9B44D}" dt="2023-04-25T12:20:21.537" v="3174" actId="22"/>
          <ac:spMkLst>
            <pc:docMk/>
            <pc:sldMk cId="1004894866" sldId="281"/>
            <ac:spMk id="10" creationId="{FDCC7ED3-97D2-C575-0C9E-E96D2CCE1C60}"/>
          </ac:spMkLst>
        </pc:spChg>
        <pc:picChg chg="add del mod ord">
          <ac:chgData name="Andreas Hähnel" userId="e512dcb6-ddea-4b73-a79b-7abc1dbe66cd" providerId="ADAL" clId="{76400B33-4CC0-48B1-871A-8E99A3B9B44D}" dt="2023-04-25T12:20:08.782" v="3173" actId="478"/>
          <ac:picMkLst>
            <pc:docMk/>
            <pc:sldMk cId="1004894866" sldId="281"/>
            <ac:picMk id="6" creationId="{14DABCD0-8976-CA0F-59B5-3141B7E478AE}"/>
          </ac:picMkLst>
        </pc:picChg>
        <pc:picChg chg="add mod ord">
          <ac:chgData name="Andreas Hähnel" userId="e512dcb6-ddea-4b73-a79b-7abc1dbe66cd" providerId="ADAL" clId="{76400B33-4CC0-48B1-871A-8E99A3B9B44D}" dt="2023-04-25T12:20:05.816" v="3172" actId="22"/>
          <ac:picMkLst>
            <pc:docMk/>
            <pc:sldMk cId="1004894866" sldId="281"/>
            <ac:picMk id="8" creationId="{37A5DFBF-D78C-8B81-8D93-110A2E5D4883}"/>
          </ac:picMkLst>
        </pc:picChg>
        <pc:picChg chg="add mod ord">
          <ac:chgData name="Andreas Hähnel" userId="e512dcb6-ddea-4b73-a79b-7abc1dbe66cd" providerId="ADAL" clId="{76400B33-4CC0-48B1-871A-8E99A3B9B44D}" dt="2023-04-25T12:20:21.537" v="3174" actId="22"/>
          <ac:picMkLst>
            <pc:docMk/>
            <pc:sldMk cId="1004894866" sldId="281"/>
            <ac:picMk id="12" creationId="{20512D15-7AB4-721E-41E9-708D08D1078D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5:19:51.837" v="3593" actId="20577"/>
        <pc:sldMkLst>
          <pc:docMk/>
          <pc:sldMk cId="423986065" sldId="282"/>
        </pc:sldMkLst>
        <pc:spChg chg="mod">
          <ac:chgData name="Andreas Hähnel" userId="e512dcb6-ddea-4b73-a79b-7abc1dbe66cd" providerId="ADAL" clId="{76400B33-4CC0-48B1-871A-8E99A3B9B44D}" dt="2023-04-25T12:28:50.949" v="3240" actId="20577"/>
          <ac:spMkLst>
            <pc:docMk/>
            <pc:sldMk cId="423986065" sldId="282"/>
            <ac:spMk id="2" creationId="{92A40A90-9C4B-3E9F-23E5-31C3B915F89A}"/>
          </ac:spMkLst>
        </pc:spChg>
        <pc:spChg chg="mod">
          <ac:chgData name="Andreas Hähnel" userId="e512dcb6-ddea-4b73-a79b-7abc1dbe66cd" providerId="ADAL" clId="{76400B33-4CC0-48B1-871A-8E99A3B9B44D}" dt="2023-04-25T15:19:51.837" v="3593" actId="20577"/>
          <ac:spMkLst>
            <pc:docMk/>
            <pc:sldMk cId="423986065" sldId="282"/>
            <ac:spMk id="3" creationId="{0CEB9600-ACEE-EDD3-7F70-0C6CA42B5264}"/>
          </ac:spMkLst>
        </pc:spChg>
        <pc:spChg chg="del">
          <ac:chgData name="Andreas Hähnel" userId="e512dcb6-ddea-4b73-a79b-7abc1dbe66cd" providerId="ADAL" clId="{76400B33-4CC0-48B1-871A-8E99A3B9B44D}" dt="2023-04-25T12:28:37.971" v="3176" actId="931"/>
          <ac:spMkLst>
            <pc:docMk/>
            <pc:sldMk cId="423986065" sldId="282"/>
            <ac:spMk id="4" creationId="{4A5458EF-2AE9-415D-C7DE-42579E558914}"/>
          </ac:spMkLst>
        </pc:spChg>
        <pc:picChg chg="add mod">
          <ac:chgData name="Andreas Hähnel" userId="e512dcb6-ddea-4b73-a79b-7abc1dbe66cd" providerId="ADAL" clId="{76400B33-4CC0-48B1-871A-8E99A3B9B44D}" dt="2023-04-25T12:28:39.572" v="3178" actId="962"/>
          <ac:picMkLst>
            <pc:docMk/>
            <pc:sldMk cId="423986065" sldId="282"/>
            <ac:picMk id="6" creationId="{D06F456D-1563-7AFA-89B3-2D1D7A2CFAF5}"/>
          </ac:picMkLst>
        </pc:picChg>
      </pc:sldChg>
      <pc:sldChg chg="addSp delSp modSp add mod">
        <pc:chgData name="Andreas Hähnel" userId="e512dcb6-ddea-4b73-a79b-7abc1dbe66cd" providerId="ADAL" clId="{76400B33-4CC0-48B1-871A-8E99A3B9B44D}" dt="2023-04-25T13:20:12.660" v="3336" actId="22"/>
        <pc:sldMkLst>
          <pc:docMk/>
          <pc:sldMk cId="1475929917" sldId="283"/>
        </pc:sldMkLst>
        <pc:spChg chg="add del mod">
          <ac:chgData name="Andreas Hähnel" userId="e512dcb6-ddea-4b73-a79b-7abc1dbe66cd" providerId="ADAL" clId="{76400B33-4CC0-48B1-871A-8E99A3B9B44D}" dt="2023-04-25T13:19:05.396" v="3331" actId="22"/>
          <ac:spMkLst>
            <pc:docMk/>
            <pc:sldMk cId="1475929917" sldId="283"/>
            <ac:spMk id="4" creationId="{2081B3E2-9064-147D-A77E-F0ED6E053984}"/>
          </ac:spMkLst>
        </pc:spChg>
        <pc:spChg chg="add del mod">
          <ac:chgData name="Andreas Hähnel" userId="e512dcb6-ddea-4b73-a79b-7abc1dbe66cd" providerId="ADAL" clId="{76400B33-4CC0-48B1-871A-8E99A3B9B44D}" dt="2023-04-25T13:19:30.229" v="3332" actId="22"/>
          <ac:spMkLst>
            <pc:docMk/>
            <pc:sldMk cId="1475929917" sldId="283"/>
            <ac:spMk id="6" creationId="{C32E593B-3CDE-58E5-5E71-DABB6DBED2A1}"/>
          </ac:spMkLst>
        </pc:spChg>
        <pc:spChg chg="add del mod">
          <ac:chgData name="Andreas Hähnel" userId="e512dcb6-ddea-4b73-a79b-7abc1dbe66cd" providerId="ADAL" clId="{76400B33-4CC0-48B1-871A-8E99A3B9B44D}" dt="2023-04-25T13:20:12.660" v="3336" actId="22"/>
          <ac:spMkLst>
            <pc:docMk/>
            <pc:sldMk cId="1475929917" sldId="283"/>
            <ac:spMk id="14" creationId="{C780764D-FA26-220D-A93B-E6EBBFAE20E3}"/>
          </ac:spMkLst>
        </pc:spChg>
        <pc:picChg chg="del">
          <ac:chgData name="Andreas Hähnel" userId="e512dcb6-ddea-4b73-a79b-7abc1dbe66cd" providerId="ADAL" clId="{76400B33-4CC0-48B1-871A-8E99A3B9B44D}" dt="2023-04-25T13:18:09.884" v="3329" actId="478"/>
          <ac:picMkLst>
            <pc:docMk/>
            <pc:sldMk cId="1475929917" sldId="283"/>
            <ac:picMk id="8" creationId="{37A5DFBF-D78C-8B81-8D93-110A2E5D4883}"/>
          </ac:picMkLst>
        </pc:picChg>
        <pc:picChg chg="add mod ord">
          <ac:chgData name="Andreas Hähnel" userId="e512dcb6-ddea-4b73-a79b-7abc1dbe66cd" providerId="ADAL" clId="{76400B33-4CC0-48B1-871A-8E99A3B9B44D}" dt="2023-04-25T13:19:05.396" v="3331" actId="22"/>
          <ac:picMkLst>
            <pc:docMk/>
            <pc:sldMk cId="1475929917" sldId="283"/>
            <ac:picMk id="9" creationId="{8C453470-E879-E5A6-C88C-A8888A2CBCCA}"/>
          </ac:picMkLst>
        </pc:picChg>
        <pc:picChg chg="add del mod ord">
          <ac:chgData name="Andreas Hähnel" userId="e512dcb6-ddea-4b73-a79b-7abc1dbe66cd" providerId="ADAL" clId="{76400B33-4CC0-48B1-871A-8E99A3B9B44D}" dt="2023-04-25T13:20:09.551" v="3333" actId="478"/>
          <ac:picMkLst>
            <pc:docMk/>
            <pc:sldMk cId="1475929917" sldId="283"/>
            <ac:picMk id="11" creationId="{E47DFCDE-D40E-5042-59DD-229AEAA86C1E}"/>
          </ac:picMkLst>
        </pc:picChg>
        <pc:picChg chg="del">
          <ac:chgData name="Andreas Hähnel" userId="e512dcb6-ddea-4b73-a79b-7abc1dbe66cd" providerId="ADAL" clId="{76400B33-4CC0-48B1-871A-8E99A3B9B44D}" dt="2023-04-25T13:18:10.189" v="3330" actId="478"/>
          <ac:picMkLst>
            <pc:docMk/>
            <pc:sldMk cId="1475929917" sldId="283"/>
            <ac:picMk id="12" creationId="{20512D15-7AB4-721E-41E9-708D08D1078D}"/>
          </ac:picMkLst>
        </pc:picChg>
        <pc:picChg chg="add del">
          <ac:chgData name="Andreas Hähnel" userId="e512dcb6-ddea-4b73-a79b-7abc1dbe66cd" providerId="ADAL" clId="{76400B33-4CC0-48B1-871A-8E99A3B9B44D}" dt="2023-04-25T13:20:11.291" v="3335" actId="478"/>
          <ac:picMkLst>
            <pc:docMk/>
            <pc:sldMk cId="1475929917" sldId="283"/>
            <ac:picMk id="16" creationId="{8A67A0B1-7B84-DCE6-1CBE-0373BA92EAF5}"/>
          </ac:picMkLst>
        </pc:picChg>
        <pc:picChg chg="add mod ord">
          <ac:chgData name="Andreas Hähnel" userId="e512dcb6-ddea-4b73-a79b-7abc1dbe66cd" providerId="ADAL" clId="{76400B33-4CC0-48B1-871A-8E99A3B9B44D}" dt="2023-04-25T13:20:12.660" v="3336" actId="22"/>
          <ac:picMkLst>
            <pc:docMk/>
            <pc:sldMk cId="1475929917" sldId="283"/>
            <ac:picMk id="18" creationId="{6AD96C31-93EA-C9C4-0F6E-1A9D9AE14850}"/>
          </ac:picMkLst>
        </pc:picChg>
      </pc:sldChg>
      <pc:sldChg chg="addSp delSp modSp new mod">
        <pc:chgData name="Andreas Hähnel" userId="e512dcb6-ddea-4b73-a79b-7abc1dbe66cd" providerId="ADAL" clId="{76400B33-4CC0-48B1-871A-8E99A3B9B44D}" dt="2023-04-25T13:43:52.785" v="3494" actId="20577"/>
        <pc:sldMkLst>
          <pc:docMk/>
          <pc:sldMk cId="2432898106" sldId="284"/>
        </pc:sldMkLst>
        <pc:spChg chg="mod">
          <ac:chgData name="Andreas Hähnel" userId="e512dcb6-ddea-4b73-a79b-7abc1dbe66cd" providerId="ADAL" clId="{76400B33-4CC0-48B1-871A-8E99A3B9B44D}" dt="2023-04-25T13:43:25.696" v="3419" actId="20577"/>
          <ac:spMkLst>
            <pc:docMk/>
            <pc:sldMk cId="2432898106" sldId="284"/>
            <ac:spMk id="2" creationId="{960FFFF0-7EE0-8E81-4BEC-220804CA07EB}"/>
          </ac:spMkLst>
        </pc:spChg>
        <pc:spChg chg="mod">
          <ac:chgData name="Andreas Hähnel" userId="e512dcb6-ddea-4b73-a79b-7abc1dbe66cd" providerId="ADAL" clId="{76400B33-4CC0-48B1-871A-8E99A3B9B44D}" dt="2023-04-25T13:43:52.785" v="3494" actId="20577"/>
          <ac:spMkLst>
            <pc:docMk/>
            <pc:sldMk cId="2432898106" sldId="284"/>
            <ac:spMk id="3" creationId="{2872A21F-65A8-B3A3-44C2-CCD473BB9DE6}"/>
          </ac:spMkLst>
        </pc:spChg>
        <pc:spChg chg="del">
          <ac:chgData name="Andreas Hähnel" userId="e512dcb6-ddea-4b73-a79b-7abc1dbe66cd" providerId="ADAL" clId="{76400B33-4CC0-48B1-871A-8E99A3B9B44D}" dt="2023-04-25T13:43:38.777" v="3420" actId="931"/>
          <ac:spMkLst>
            <pc:docMk/>
            <pc:sldMk cId="2432898106" sldId="284"/>
            <ac:spMk id="4" creationId="{20CCA9EF-6A01-85E5-BE30-12E4DEAF5B7C}"/>
          </ac:spMkLst>
        </pc:spChg>
        <pc:picChg chg="add mod">
          <ac:chgData name="Andreas Hähnel" userId="e512dcb6-ddea-4b73-a79b-7abc1dbe66cd" providerId="ADAL" clId="{76400B33-4CC0-48B1-871A-8E99A3B9B44D}" dt="2023-04-25T13:43:40.301" v="3421" actId="27614"/>
          <ac:picMkLst>
            <pc:docMk/>
            <pc:sldMk cId="2432898106" sldId="284"/>
            <ac:picMk id="6" creationId="{68326137-509A-62D8-4FEE-F8BC82BD78F1}"/>
          </ac:picMkLst>
        </pc:picChg>
      </pc:sldChg>
      <pc:sldChg chg="addSp modSp new mod">
        <pc:chgData name="Andreas Hähnel" userId="e512dcb6-ddea-4b73-a79b-7abc1dbe66cd" providerId="ADAL" clId="{76400B33-4CC0-48B1-871A-8E99A3B9B44D}" dt="2023-04-26T07:04:39.319" v="3615" actId="20577"/>
        <pc:sldMkLst>
          <pc:docMk/>
          <pc:sldMk cId="1153395634" sldId="285"/>
        </pc:sldMkLst>
        <pc:spChg chg="mod">
          <ac:chgData name="Andreas Hähnel" userId="e512dcb6-ddea-4b73-a79b-7abc1dbe66cd" providerId="ADAL" clId="{76400B33-4CC0-48B1-871A-8E99A3B9B44D}" dt="2023-04-26T07:04:39.319" v="3615" actId="20577"/>
          <ac:spMkLst>
            <pc:docMk/>
            <pc:sldMk cId="1153395634" sldId="285"/>
            <ac:spMk id="2" creationId="{B3E38A74-B553-959E-721E-2048E01091D3}"/>
          </ac:spMkLst>
        </pc:spChg>
        <pc:picChg chg="add mod">
          <ac:chgData name="Andreas Hähnel" userId="e512dcb6-ddea-4b73-a79b-7abc1dbe66cd" providerId="ADAL" clId="{76400B33-4CC0-48B1-871A-8E99A3B9B44D}" dt="2023-04-25T13:47:32.861" v="3538" actId="1076"/>
          <ac:picMkLst>
            <pc:docMk/>
            <pc:sldMk cId="1153395634" sldId="285"/>
            <ac:picMk id="4" creationId="{BBEFE19F-BF41-816A-C292-B21285348030}"/>
          </ac:picMkLst>
        </pc:picChg>
      </pc:sldChg>
      <pc:sldChg chg="add del">
        <pc:chgData name="Andreas Hähnel" userId="e512dcb6-ddea-4b73-a79b-7abc1dbe66cd" providerId="ADAL" clId="{76400B33-4CC0-48B1-871A-8E99A3B9B44D}" dt="2023-04-25T13:47:02.136" v="3496" actId="47"/>
        <pc:sldMkLst>
          <pc:docMk/>
          <pc:sldMk cId="1997319913" sldId="285"/>
        </pc:sldMkLst>
      </pc:sldChg>
      <pc:sldMasterChg chg="modSp mod">
        <pc:chgData name="Andreas Hähnel" userId="e512dcb6-ddea-4b73-a79b-7abc1dbe66cd" providerId="ADAL" clId="{76400B33-4CC0-48B1-871A-8E99A3B9B44D}" dt="2023-04-25T10:58:29.221" v="935" actId="20577"/>
        <pc:sldMasterMkLst>
          <pc:docMk/>
          <pc:sldMasterMk cId="2236722499" sldId="2147483648"/>
        </pc:sldMasterMkLst>
        <pc:spChg chg="mod">
          <ac:chgData name="Andreas Hähnel" userId="e512dcb6-ddea-4b73-a79b-7abc1dbe66cd" providerId="ADAL" clId="{76400B33-4CC0-48B1-871A-8E99A3B9B44D}" dt="2023-04-25T10:58:06.117" v="925" actId="20577"/>
          <ac:spMkLst>
            <pc:docMk/>
            <pc:sldMasterMk cId="2236722499" sldId="2147483648"/>
            <ac:spMk id="8" creationId="{3171C325-AFD6-4DAD-9F16-F4883B5167FC}"/>
          </ac:spMkLst>
        </pc:spChg>
        <pc:spChg chg="mod">
          <ac:chgData name="Andreas Hähnel" userId="e512dcb6-ddea-4b73-a79b-7abc1dbe66cd" providerId="ADAL" clId="{76400B33-4CC0-48B1-871A-8E99A3B9B44D}" dt="2023-04-25T10:58:29.221" v="935" actId="20577"/>
          <ac:spMkLst>
            <pc:docMk/>
            <pc:sldMasterMk cId="2236722499" sldId="2147483648"/>
            <ac:spMk id="9" creationId="{F613171A-5D3C-4E2B-B144-72FE50778D47}"/>
          </ac:spMkLst>
        </pc:spChg>
        <pc:spChg chg="mod">
          <ac:chgData name="Andreas Hähnel" userId="e512dcb6-ddea-4b73-a79b-7abc1dbe66cd" providerId="ADAL" clId="{76400B33-4CC0-48B1-871A-8E99A3B9B44D}" dt="2023-04-25T10:58:00.886" v="907" actId="1076"/>
          <ac:spMkLst>
            <pc:docMk/>
            <pc:sldMasterMk cId="2236722499" sldId="2147483648"/>
            <ac:spMk id="11" creationId="{8340CB3F-623F-4E43-859E-210AF18690D9}"/>
          </ac:spMkLst>
        </pc:spChg>
      </pc:sldMasterChg>
    </pc:docChg>
  </pc:docChgLst>
  <pc:docChgLst>
    <pc:chgData name="Andreas Hähnel" userId="S::andreas.haehnel@blackmagiccloud.de::e512dcb6-ddea-4b73-a79b-7abc1dbe66cd" providerId="AD" clId="Web-{A5B02EFF-2D0C-0048-1E64-DA03B6CBB45D}"/>
    <pc:docChg chg="modSld">
      <pc:chgData name="Andreas Hähnel" userId="S::andreas.haehnel@blackmagiccloud.de::e512dcb6-ddea-4b73-a79b-7abc1dbe66cd" providerId="AD" clId="Web-{A5B02EFF-2D0C-0048-1E64-DA03B6CBB45D}" dt="2023-04-25T15:59:08.323" v="13" actId="20577"/>
      <pc:docMkLst>
        <pc:docMk/>
      </pc:docMkLst>
      <pc:sldChg chg="modSp">
        <pc:chgData name="Andreas Hähnel" userId="S::andreas.haehnel@blackmagiccloud.de::e512dcb6-ddea-4b73-a79b-7abc1dbe66cd" providerId="AD" clId="Web-{A5B02EFF-2D0C-0048-1E64-DA03B6CBB45D}" dt="2023-04-25T15:59:08.323" v="13" actId="20577"/>
        <pc:sldMkLst>
          <pc:docMk/>
          <pc:sldMk cId="2060244427" sldId="257"/>
        </pc:sldMkLst>
        <pc:spChg chg="mod">
          <ac:chgData name="Andreas Hähnel" userId="S::andreas.haehnel@blackmagiccloud.de::e512dcb6-ddea-4b73-a79b-7abc1dbe66cd" providerId="AD" clId="Web-{A5B02EFF-2D0C-0048-1E64-DA03B6CBB45D}" dt="2023-04-25T15:59:08.323" v="13" actId="20577"/>
          <ac:spMkLst>
            <pc:docMk/>
            <pc:sldMk cId="2060244427" sldId="257"/>
            <ac:spMk id="3" creationId="{DA7767B6-ED52-49A4-93AB-ABA213843B4A}"/>
          </ac:spMkLst>
        </pc:spChg>
      </pc:sldChg>
    </pc:docChg>
  </pc:docChgLst>
  <pc:docChgLst>
    <pc:chgData name="Gastbenutzer" userId="S::urn:spo:anon#e97c3c740ae2976fdb3c966cfd0e70e8273e5f0ea8857f7294cd46d909a7e8c0::" providerId="AD" clId="Web-{0EC59565-DF45-264E-8BD6-A2FF8FF6FF57}"/>
    <pc:docChg chg="modSld">
      <pc:chgData name="Gastbenutzer" userId="S::urn:spo:anon#e97c3c740ae2976fdb3c966cfd0e70e8273e5f0ea8857f7294cd46d909a7e8c0::" providerId="AD" clId="Web-{0EC59565-DF45-264E-8BD6-A2FF8FF6FF57}" dt="2023-04-26T06:53:38.744" v="39"/>
      <pc:docMkLst>
        <pc:docMk/>
      </pc:docMkLst>
      <pc:sldChg chg="addSp delSp modSp">
        <pc:chgData name="Gastbenutzer" userId="S::urn:spo:anon#e97c3c740ae2976fdb3c966cfd0e70e8273e5f0ea8857f7294cd46d909a7e8c0::" providerId="AD" clId="Web-{0EC59565-DF45-264E-8BD6-A2FF8FF6FF57}" dt="2023-04-26T06:53:38.744" v="39"/>
        <pc:sldMkLst>
          <pc:docMk/>
          <pc:sldMk cId="2336869204" sldId="262"/>
        </pc:sldMkLst>
        <pc:spChg chg="mod">
          <ac:chgData name="Gastbenutzer" userId="S::urn:spo:anon#e97c3c740ae2976fdb3c966cfd0e70e8273e5f0ea8857f7294cd46d909a7e8c0::" providerId="AD" clId="Web-{0EC59565-DF45-264E-8BD6-A2FF8FF6FF57}" dt="2023-04-26T06:49:53.991" v="10" actId="20577"/>
          <ac:spMkLst>
            <pc:docMk/>
            <pc:sldMk cId="2336869204" sldId="262"/>
            <ac:spMk id="3" creationId="{DA7767B6-ED52-49A4-93AB-ABA213843B4A}"/>
          </ac:spMkLst>
        </pc:spChg>
        <pc:spChg chg="del">
          <ac:chgData name="Gastbenutzer" userId="S::urn:spo:anon#e97c3c740ae2976fdb3c966cfd0e70e8273e5f0ea8857f7294cd46d909a7e8c0::" providerId="AD" clId="Web-{0EC59565-DF45-264E-8BD6-A2FF8FF6FF57}" dt="2023-04-26T06:50:52.008" v="11"/>
          <ac:spMkLst>
            <pc:docMk/>
            <pc:sldMk cId="2336869204" sldId="262"/>
            <ac:spMk id="8" creationId="{4D340ADA-E02E-506B-099C-D5E84B0A861C}"/>
          </ac:spMkLst>
        </pc:spChg>
        <pc:spChg chg="del">
          <ac:chgData name="Gastbenutzer" userId="S::urn:spo:anon#e97c3c740ae2976fdb3c966cfd0e70e8273e5f0ea8857f7294cd46d909a7e8c0::" providerId="AD" clId="Web-{0EC59565-DF45-264E-8BD6-A2FF8FF6FF57}" dt="2023-04-26T06:51:02.664" v="16"/>
          <ac:spMkLst>
            <pc:docMk/>
            <pc:sldMk cId="2336869204" sldId="262"/>
            <ac:spMk id="12" creationId="{8A3CCF27-0504-FC9A-1BC2-9B638221E16E}"/>
          </ac:spMkLst>
        </pc:spChg>
        <pc:spChg chg="mod">
          <ac:chgData name="Gastbenutzer" userId="S::urn:spo:anon#e97c3c740ae2976fdb3c966cfd0e70e8273e5f0ea8857f7294cd46d909a7e8c0::" providerId="AD" clId="Web-{0EC59565-DF45-264E-8BD6-A2FF8FF6FF57}" dt="2023-04-26T06:53:31.056" v="36" actId="1076"/>
          <ac:spMkLst>
            <pc:docMk/>
            <pc:sldMk cId="2336869204" sldId="262"/>
            <ac:spMk id="13" creationId="{24B8181F-3943-A071-8FEA-6C9157DD93C5}"/>
          </ac:spMkLst>
        </pc:spChg>
        <pc:spChg chg="del">
          <ac:chgData name="Gastbenutzer" userId="S::urn:spo:anon#e97c3c740ae2976fdb3c966cfd0e70e8273e5f0ea8857f7294cd46d909a7e8c0::" providerId="AD" clId="Web-{0EC59565-DF45-264E-8BD6-A2FF8FF6FF57}" dt="2023-04-26T06:53:37.759" v="38"/>
          <ac:spMkLst>
            <pc:docMk/>
            <pc:sldMk cId="2336869204" sldId="262"/>
            <ac:spMk id="14" creationId="{B6964F1E-66F7-A27A-17B1-B6E1B171BC1F}"/>
          </ac:spMkLst>
        </pc:spChg>
        <pc:spChg chg="mod">
          <ac:chgData name="Gastbenutzer" userId="S::urn:spo:anon#e97c3c740ae2976fdb3c966cfd0e70e8273e5f0ea8857f7294cd46d909a7e8c0::" providerId="AD" clId="Web-{0EC59565-DF45-264E-8BD6-A2FF8FF6FF57}" dt="2023-04-26T06:51:47.071" v="23" actId="1076"/>
          <ac:spMkLst>
            <pc:docMk/>
            <pc:sldMk cId="2336869204" sldId="262"/>
            <ac:spMk id="16" creationId="{E832FED9-7F70-2875-A538-EA7BA9D16983}"/>
          </ac:spMkLst>
        </pc:spChg>
        <pc:picChg chg="add mod ord">
          <ac:chgData name="Gastbenutzer" userId="S::urn:spo:anon#e97c3c740ae2976fdb3c966cfd0e70e8273e5f0ea8857f7294cd46d909a7e8c0::" providerId="AD" clId="Web-{0EC59565-DF45-264E-8BD6-A2FF8FF6FF57}" dt="2023-04-26T06:50:58.054" v="15" actId="1076"/>
          <ac:picMkLst>
            <pc:docMk/>
            <pc:sldMk cId="2336869204" sldId="262"/>
            <ac:picMk id="4" creationId="{ADC01602-F2EE-F79B-C691-F3BDA90DC152}"/>
          </ac:picMkLst>
        </pc:picChg>
        <pc:picChg chg="add del mod">
          <ac:chgData name="Gastbenutzer" userId="S::urn:spo:anon#e97c3c740ae2976fdb3c966cfd0e70e8273e5f0ea8857f7294cd46d909a7e8c0::" providerId="AD" clId="Web-{0EC59565-DF45-264E-8BD6-A2FF8FF6FF57}" dt="2023-04-26T06:50:56.742" v="14"/>
          <ac:picMkLst>
            <pc:docMk/>
            <pc:sldMk cId="2336869204" sldId="262"/>
            <ac:picMk id="5" creationId="{2063AB9C-37CF-F164-7D70-59BA0645F8E5}"/>
          </ac:picMkLst>
        </pc:picChg>
        <pc:picChg chg="del">
          <ac:chgData name="Gastbenutzer" userId="S::urn:spo:anon#e97c3c740ae2976fdb3c966cfd0e70e8273e5f0ea8857f7294cd46d909a7e8c0::" providerId="AD" clId="Web-{0EC59565-DF45-264E-8BD6-A2FF8FF6FF57}" dt="2023-04-26T06:51:02.929" v="17"/>
          <ac:picMkLst>
            <pc:docMk/>
            <pc:sldMk cId="2336869204" sldId="262"/>
            <ac:picMk id="9" creationId="{1D2B0E32-D369-4D69-1830-E0CCB62E66CE}"/>
          </ac:picMkLst>
        </pc:picChg>
        <pc:picChg chg="mod">
          <ac:chgData name="Gastbenutzer" userId="S::urn:spo:anon#e97c3c740ae2976fdb3c966cfd0e70e8273e5f0ea8857f7294cd46d909a7e8c0::" providerId="AD" clId="Web-{0EC59565-DF45-264E-8BD6-A2FF8FF6FF57}" dt="2023-04-26T06:53:35.447" v="37" actId="1076"/>
          <ac:picMkLst>
            <pc:docMk/>
            <pc:sldMk cId="2336869204" sldId="262"/>
            <ac:picMk id="10" creationId="{505A4AEC-1357-B93A-37BB-F307E0FFF5EE}"/>
          </ac:picMkLst>
        </pc:picChg>
        <pc:picChg chg="del">
          <ac:chgData name="Gastbenutzer" userId="S::urn:spo:anon#e97c3c740ae2976fdb3c966cfd0e70e8273e5f0ea8857f7294cd46d909a7e8c0::" providerId="AD" clId="Web-{0EC59565-DF45-264E-8BD6-A2FF8FF6FF57}" dt="2023-04-26T06:53:38.744" v="39"/>
          <ac:picMkLst>
            <pc:docMk/>
            <pc:sldMk cId="2336869204" sldId="262"/>
            <ac:picMk id="11" creationId="{5A50F346-C928-3CD3-92C3-A622E28CBACA}"/>
          </ac:picMkLst>
        </pc:picChg>
        <pc:picChg chg="mod">
          <ac:chgData name="Gastbenutzer" userId="S::urn:spo:anon#e97c3c740ae2976fdb3c966cfd0e70e8273e5f0ea8857f7294cd46d909a7e8c0::" providerId="AD" clId="Web-{0EC59565-DF45-264E-8BD6-A2FF8FF6FF57}" dt="2023-04-26T06:51:06.758" v="18" actId="1076"/>
          <ac:picMkLst>
            <pc:docMk/>
            <pc:sldMk cId="2336869204" sldId="262"/>
            <ac:picMk id="15" creationId="{5BF42552-BA5E-0965-359C-BEDAA2BE88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E3BDA-D3BE-4E85-A8B7-C2FC14BD059B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74DB3-6189-482D-862B-E2893FAE1A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0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Vorstellung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–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wer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bin ich, was bin ich, wo bin ich,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warum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bin ich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Regelmäßige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Projekte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 Domino -&gt; M365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Ich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baue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meine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Sessions "von 0 auf",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d.h.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ich rede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immer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kurz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über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die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absoluten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Grundlagen</a:t>
            </a:r>
            <a:r>
              <a:rPr lang="en-US" sz="1800" b="0" i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74DB3-6189-482D-862B-E2893FAE1A1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18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Vorstellung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–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wer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bin ich, was bin ich, wo bin ich,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warum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bin ich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Regelmäßige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Projekte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 Domino -&gt; M365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Ich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baue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meine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Sessions "von 0 auf",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d.h.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ich rede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immer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kurz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über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die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absoluten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Grundlagen</a:t>
            </a:r>
            <a:r>
              <a:rPr lang="en-US" sz="1800" b="0" i="0">
                <a:solidFill>
                  <a:srgbClr val="212529"/>
                </a:solidFill>
                <a:effectLst/>
                <a:latin typeface="Trebuchet MS" panose="020B060302020202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74DB3-6189-482D-862B-E2893FAE1A1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12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8092-42AC-4D1F-B5AF-A21A66BA5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06030-CAD0-469E-BA01-0E5B6FEC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14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40E-9303-4CAC-99BB-2EC859D2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F7F07-D578-4AED-A4A9-C53B39DED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82D73-8465-4A81-99BD-81D7E58A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746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B196-1906-4BD9-84EC-95FD3768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02EBD-D98E-4DEE-B08A-65576013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16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24504-DE9E-421C-A14F-2BE2C3FB5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CC89E-9E3A-4853-8408-99A0200BF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12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6DEB-92F0-4946-89DB-D3ED9376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1CCB-5921-4B0A-88C3-3A68257AA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38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F4D3-7834-40E4-BE74-2D5F9C56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FCC03-6239-47E1-98C8-D438897C4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88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3EA-8C45-4128-8AD9-136F6421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D55F-D8D2-4FD6-BA24-17A36BD25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43667-E26B-4CDB-AC3D-406EDEED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40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1CCB-5921-4B0A-88C3-3A68257A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766"/>
            <a:ext cx="10515600" cy="5602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0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717A-5835-4D7E-9C36-5132A04D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2AC7B-F61B-4AFC-974C-4CA8540B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95658-D890-451C-8864-991994345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26965-7589-4736-8BE2-3B67A27DA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D1363-82D8-4035-AF2A-BB562A9F3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3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CB78-3F0C-4681-98BE-7A1A297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6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38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8040-FCBD-4CCA-8B26-D4286956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04CB-E804-4B4E-A940-AA5B7137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63CFC-3B3A-469A-ABEE-CC64EA79D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982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4F18F-2881-4091-87D4-061D56AA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5657-3BE0-49A2-88A4-DFCFEEFC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1C325-AFD6-4DAD-9F16-F4883B5167FC}"/>
              </a:ext>
            </a:extLst>
          </p:cNvPr>
          <p:cNvSpPr txBox="1"/>
          <p:nvPr userDrawn="1"/>
        </p:nvSpPr>
        <p:spPr>
          <a:xfrm>
            <a:off x="309546" y="6578322"/>
            <a:ext cx="283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Collaboration Hero</a:t>
            </a:r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171A-5D3C-4E2B-B144-72FE50778D47}"/>
              </a:ext>
            </a:extLst>
          </p:cNvPr>
          <p:cNvSpPr txBox="1"/>
          <p:nvPr userDrawn="1"/>
        </p:nvSpPr>
        <p:spPr>
          <a:xfrm>
            <a:off x="10463813" y="6581001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26.04.2023</a:t>
            </a:r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0CB3F-623F-4E43-859E-210AF18690D9}"/>
              </a:ext>
            </a:extLst>
          </p:cNvPr>
          <p:cNvSpPr txBox="1"/>
          <p:nvPr userDrawn="1"/>
        </p:nvSpPr>
        <p:spPr>
          <a:xfrm>
            <a:off x="4880122" y="6578321"/>
            <a:ext cx="243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F00"/>
                </a:solidFill>
              </a:rPr>
              <a:t>Booste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 err="1">
                <a:solidFill>
                  <a:srgbClr val="FFFF00"/>
                </a:solidFill>
              </a:rPr>
              <a:t>deine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 err="1">
                <a:solidFill>
                  <a:srgbClr val="FFFF00"/>
                </a:solidFill>
              </a:rPr>
              <a:t>Produktivität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 err="1">
                <a:solidFill>
                  <a:srgbClr val="FFFF00"/>
                </a:solidFill>
              </a:rPr>
              <a:t>mit</a:t>
            </a:r>
            <a:r>
              <a:rPr lang="en-US" sz="1200" dirty="0">
                <a:solidFill>
                  <a:srgbClr val="FFFF00"/>
                </a:solidFill>
              </a:rPr>
              <a:t> Loop</a:t>
            </a:r>
            <a:endParaRPr lang="de-DE" sz="1200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26E436-8C21-42E8-8E26-40394BC0BAC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1917" y="33018"/>
            <a:ext cx="1942562" cy="3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2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blast.com.br/2016/05/relacao-videogames-cinema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teacher-png/download/40876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27609/asian-woman-working-through-paperwork" TargetMode="External"/><Relationship Id="rId2" Type="http://schemas.openxmlformats.org/officeDocument/2006/relationships/image" Target="../media/image37.1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padlock-lock-locked-admin-154684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daptivecards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Visual_Studio_Cod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senza.com/de/2017/10/rassismus-als-integrationsleistung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m.wikipedia.org/wiki/File:LinkedIn_logo_initials.png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365evangelists.com/de/" TargetMode="External"/><Relationship Id="rId5" Type="http://schemas.openxmlformats.org/officeDocument/2006/relationships/hyperlink" Target="http://www.pngall.com/wordpress-logo-png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linkedin.com/in/sabrina-g%C3%B6ttlinger-040342116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onamsagar.com/effective-teamwork-with-online-collaboration-too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achmaitefinch.com/portfolio/coaching-profesional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1000marcas.net/sap-logo-2/" TargetMode="External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17" Type="http://schemas.openxmlformats.org/officeDocument/2006/relationships/hyperlink" Target="https://lthub.ubc.ca/guides/github-instructor-guide/" TargetMode="External"/><Relationship Id="rId2" Type="http://schemas.openxmlformats.org/officeDocument/2006/relationships/image" Target="../media/image1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hyperlink" Target="https://salesforcedevops.net/index.php/product/azure-devops/" TargetMode="External"/><Relationship Id="rId5" Type="http://schemas.openxmlformats.org/officeDocument/2006/relationships/image" Target="../media/image13.png"/><Relationship Id="rId15" Type="http://schemas.openxmlformats.org/officeDocument/2006/relationships/hyperlink" Target="https://dybbugt.no/2018/985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khaV46HM2E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920C-B279-4E66-BE47-495AF09CB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Booste</a:t>
            </a:r>
            <a:r>
              <a:rPr lang="en-US" dirty="0"/>
              <a:t> </a:t>
            </a:r>
            <a:r>
              <a:rPr lang="en-US" dirty="0" err="1"/>
              <a:t>deine</a:t>
            </a:r>
            <a:r>
              <a:rPr lang="en-US" dirty="0"/>
              <a:t> </a:t>
            </a:r>
            <a:r>
              <a:rPr lang="en-US" dirty="0" err="1"/>
              <a:t>Produktivität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Microsoft Loop!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72D24-9250-49A6-BFCB-93B8D1F03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Wie </a:t>
            </a:r>
            <a:r>
              <a:rPr lang="en-US" i="1" dirty="0" err="1"/>
              <a:t>schön</a:t>
            </a:r>
            <a:r>
              <a:rPr lang="en-US" i="1" dirty="0"/>
              <a:t> und </a:t>
            </a:r>
            <a:r>
              <a:rPr lang="en-US" i="1" dirty="0" err="1"/>
              <a:t>einfach</a:t>
            </a:r>
            <a:r>
              <a:rPr lang="en-US" i="1" dirty="0"/>
              <a:t> </a:t>
            </a:r>
            <a:r>
              <a:rPr lang="en-US" i="1" dirty="0" err="1"/>
              <a:t>Zusammenarbeit</a:t>
            </a:r>
            <a:r>
              <a:rPr lang="en-US" i="1" dirty="0"/>
              <a:t> sein kann, </a:t>
            </a:r>
            <a:r>
              <a:rPr lang="en-US" i="1" dirty="0" err="1"/>
              <a:t>wenn</a:t>
            </a:r>
            <a:r>
              <a:rPr lang="en-US" i="1" dirty="0"/>
              <a:t> man die </a:t>
            </a:r>
            <a:r>
              <a:rPr lang="en-US" i="1" dirty="0" err="1"/>
              <a:t>passenden</a:t>
            </a:r>
            <a:r>
              <a:rPr lang="en-US" i="1" dirty="0"/>
              <a:t> </a:t>
            </a:r>
            <a:r>
              <a:rPr lang="en-US" i="1" dirty="0" err="1"/>
              <a:t>Werkzeuge</a:t>
            </a:r>
            <a:r>
              <a:rPr lang="en-US" i="1" dirty="0"/>
              <a:t> </a:t>
            </a:r>
            <a:r>
              <a:rPr lang="en-US" i="1" dirty="0" err="1"/>
              <a:t>dafür</a:t>
            </a:r>
            <a:r>
              <a:rPr lang="en-US" i="1" dirty="0"/>
              <a:t> hat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93614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9EBC-2748-9FA3-CC42-5D2FCC2B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Genug</a:t>
            </a:r>
            <a:r>
              <a:rPr lang="en-US" dirty="0"/>
              <a:t> </a:t>
            </a:r>
            <a:r>
              <a:rPr lang="en-US" dirty="0" err="1"/>
              <a:t>Theorie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D992E-7059-0731-C458-8481DD0A4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werfen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Blick</a:t>
            </a:r>
            <a:r>
              <a:rPr lang="en-US" dirty="0"/>
              <a:t> auf die Loop </a:t>
            </a:r>
            <a:r>
              <a:rPr lang="en-US" dirty="0" err="1"/>
              <a:t>Funktionalitäten</a:t>
            </a:r>
            <a:r>
              <a:rPr lang="en-US" dirty="0"/>
              <a:t> – Live 🤖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624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conference room&#10;&#10;Description automatically generated">
            <a:extLst>
              <a:ext uri="{FF2B5EF4-FFF2-40B4-BE49-F238E27FC236}">
                <a16:creationId xmlns:a16="http://schemas.microsoft.com/office/drawing/2014/main" id="{20F42CC2-089F-22E3-875D-E118ADD1E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8091" y="-43545"/>
            <a:ext cx="12254034" cy="69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7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8FDD-E7AE-6349-EA66-82443E61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7888F-071F-5D7A-B9E9-CAADF977E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56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A850-BB9E-272C-9024-A901CBF9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en-US" dirty="0" err="1"/>
              <a:t>Komponenten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F1C42-DDA1-80A4-FFFB-FB5BAB03B7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Teams Desktop &amp; Web</a:t>
            </a:r>
          </a:p>
          <a:p>
            <a:pPr lvl="1"/>
            <a:r>
              <a:rPr lang="en-US" dirty="0" err="1"/>
              <a:t>Aufzählungen</a:t>
            </a:r>
            <a:r>
              <a:rPr lang="en-US" dirty="0"/>
              <a:t>, Paragraph, </a:t>
            </a:r>
            <a:r>
              <a:rPr lang="en-US" dirty="0" err="1"/>
              <a:t>Tabelle</a:t>
            </a:r>
            <a:r>
              <a:rPr lang="en-US" dirty="0"/>
              <a:t>, </a:t>
            </a:r>
            <a:r>
              <a:rPr lang="en-US" dirty="0" err="1"/>
              <a:t>Abstimmungstabelle</a:t>
            </a:r>
            <a:r>
              <a:rPr lang="en-US" dirty="0"/>
              <a:t>, </a:t>
            </a:r>
            <a:r>
              <a:rPr lang="en-US" dirty="0" err="1"/>
              <a:t>Aufgaben</a:t>
            </a:r>
            <a:endParaRPr lang="en-US" dirty="0"/>
          </a:p>
          <a:p>
            <a:r>
              <a:rPr lang="en-US" dirty="0"/>
              <a:t>Outlook &amp; OWA</a:t>
            </a:r>
          </a:p>
          <a:p>
            <a:pPr lvl="1"/>
            <a:r>
              <a:rPr lang="en-US" dirty="0" err="1"/>
              <a:t>Aufzählungen</a:t>
            </a:r>
            <a:r>
              <a:rPr lang="en-US" dirty="0"/>
              <a:t>, Paragraph, </a:t>
            </a:r>
            <a:r>
              <a:rPr lang="en-US" dirty="0" err="1"/>
              <a:t>Tabelle</a:t>
            </a:r>
            <a:r>
              <a:rPr lang="en-US" dirty="0"/>
              <a:t>, </a:t>
            </a:r>
            <a:r>
              <a:rPr lang="en-US" dirty="0" err="1"/>
              <a:t>Aufgaben</a:t>
            </a:r>
            <a:r>
              <a:rPr lang="en-US" dirty="0"/>
              <a:t>, Q&amp;A</a:t>
            </a:r>
          </a:p>
          <a:p>
            <a:r>
              <a:rPr lang="en-US" dirty="0"/>
              <a:t>Word for the web</a:t>
            </a:r>
          </a:p>
          <a:p>
            <a:pPr lvl="1"/>
            <a:r>
              <a:rPr lang="en-US" dirty="0"/>
              <a:t>Checklist, </a:t>
            </a:r>
            <a:r>
              <a:rPr lang="en-US" dirty="0" err="1"/>
              <a:t>Aufgaben</a:t>
            </a:r>
            <a:r>
              <a:rPr lang="en-US" dirty="0"/>
              <a:t>, </a:t>
            </a:r>
            <a:r>
              <a:rPr lang="en-US" dirty="0" err="1"/>
              <a:t>Umfragen</a:t>
            </a:r>
            <a:endParaRPr lang="en-US" dirty="0"/>
          </a:p>
          <a:p>
            <a:r>
              <a:rPr lang="en-US" dirty="0"/>
              <a:t>Whiteboard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0C1D04-7BA0-7F47-651F-055D0713F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62709" y="2453265"/>
            <a:ext cx="2200582" cy="3096057"/>
          </a:xfrm>
        </p:spPr>
      </p:pic>
    </p:spTree>
    <p:extLst>
      <p:ext uri="{BB962C8B-B14F-4D97-AF65-F5344CB8AC3E}">
        <p14:creationId xmlns:p14="http://schemas.microsoft.com/office/powerpoint/2010/main" val="365399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D5A8-3920-2FD8-3DC3-897F9340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Seiten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4ACC-6032-C106-F71D-D4EF446EA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Für </a:t>
            </a:r>
            <a:r>
              <a:rPr lang="en-US" dirty="0" err="1"/>
              <a:t>Texte</a:t>
            </a:r>
            <a:r>
              <a:rPr lang="en-US" dirty="0"/>
              <a:t> </a:t>
            </a:r>
          </a:p>
          <a:p>
            <a:r>
              <a:rPr lang="en-US" dirty="0"/>
              <a:t>Für Loop </a:t>
            </a:r>
            <a:r>
              <a:rPr lang="en-US" dirty="0" err="1"/>
              <a:t>Komponenten</a:t>
            </a:r>
            <a:endParaRPr lang="en-US" dirty="0"/>
          </a:p>
          <a:p>
            <a:r>
              <a:rPr lang="en-US" dirty="0"/>
              <a:t>Für </a:t>
            </a:r>
            <a:r>
              <a:rPr lang="en-US" dirty="0" err="1"/>
              <a:t>alles</a:t>
            </a:r>
            <a:r>
              <a:rPr lang="en-US" dirty="0"/>
              <a:t> was </a:t>
            </a:r>
            <a:r>
              <a:rPr lang="en-US" dirty="0" err="1"/>
              <a:t>hübsch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themenbezogen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E28F90-F4C1-5DF2-A3AA-DBE119B69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4645" y="1825625"/>
            <a:ext cx="4856709" cy="4351338"/>
          </a:xfrm>
        </p:spPr>
      </p:pic>
    </p:spTree>
    <p:extLst>
      <p:ext uri="{BB962C8B-B14F-4D97-AF65-F5344CB8AC3E}">
        <p14:creationId xmlns:p14="http://schemas.microsoft.com/office/powerpoint/2010/main" val="380141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DDE5-EC79-AD4A-57A1-6B79D5B6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en-US" dirty="0" err="1"/>
              <a:t>Arbeitsbereiche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A8C74-E4AC-1E20-096A-D21269737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Logische</a:t>
            </a:r>
            <a:r>
              <a:rPr lang="en-US" dirty="0"/>
              <a:t> </a:t>
            </a:r>
            <a:r>
              <a:rPr lang="en-US" dirty="0" err="1"/>
              <a:t>Gruppierung</a:t>
            </a:r>
            <a:r>
              <a:rPr lang="en-US" dirty="0"/>
              <a:t> von Seiten</a:t>
            </a:r>
          </a:p>
          <a:p>
            <a:r>
              <a:rPr lang="en-US" dirty="0" err="1"/>
              <a:t>Logische</a:t>
            </a:r>
            <a:r>
              <a:rPr lang="en-US" dirty="0"/>
              <a:t> </a:t>
            </a:r>
            <a:r>
              <a:rPr lang="en-US" dirty="0" err="1"/>
              <a:t>Anordnung</a:t>
            </a:r>
            <a:r>
              <a:rPr lang="en-US" dirty="0"/>
              <a:t> von Seiten</a:t>
            </a:r>
          </a:p>
          <a:p>
            <a:r>
              <a:rPr lang="en-US" dirty="0" err="1"/>
              <a:t>Seitenhierarchie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8A57EB-56CA-3441-294D-2C6C63ABB8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9261" y="2138896"/>
            <a:ext cx="3067478" cy="3724795"/>
          </a:xfrm>
        </p:spPr>
      </p:pic>
    </p:spTree>
    <p:extLst>
      <p:ext uri="{BB962C8B-B14F-4D97-AF65-F5344CB8AC3E}">
        <p14:creationId xmlns:p14="http://schemas.microsoft.com/office/powerpoint/2010/main" val="209278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6EDC-5634-1468-2A6B-23BCAB9E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Ein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Fakten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DEE14-B8E6-487B-795E-BA10EFA4D7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Die Loop App </a:t>
            </a:r>
            <a:r>
              <a:rPr lang="en-US" dirty="0" err="1"/>
              <a:t>nutzt</a:t>
            </a:r>
            <a:r>
              <a:rPr lang="en-US" dirty="0"/>
              <a:t> SharePoint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Datenspeicher</a:t>
            </a:r>
            <a:endParaRPr lang="en-US" dirty="0"/>
          </a:p>
          <a:p>
            <a:r>
              <a:rPr lang="en-US" dirty="0"/>
              <a:t>Loop </a:t>
            </a:r>
            <a:r>
              <a:rPr lang="en-US" dirty="0" err="1"/>
              <a:t>Komponenten</a:t>
            </a:r>
            <a:r>
              <a:rPr lang="en-US" dirty="0"/>
              <a:t> in Teams </a:t>
            </a:r>
            <a:r>
              <a:rPr lang="en-US" dirty="0" err="1"/>
              <a:t>speichern</a:t>
            </a:r>
            <a:r>
              <a:rPr lang="en-US" dirty="0"/>
              <a:t> ins OneDrive</a:t>
            </a:r>
          </a:p>
          <a:p>
            <a:r>
              <a:rPr lang="en-US" dirty="0"/>
              <a:t>Loop </a:t>
            </a:r>
            <a:r>
              <a:rPr lang="en-US" dirty="0" err="1"/>
              <a:t>Komponenten</a:t>
            </a:r>
            <a:r>
              <a:rPr lang="en-US" dirty="0"/>
              <a:t> in Outlook </a:t>
            </a:r>
            <a:r>
              <a:rPr lang="en-US" dirty="0" err="1"/>
              <a:t>speichern</a:t>
            </a:r>
            <a:r>
              <a:rPr lang="en-US" dirty="0"/>
              <a:t> ins OneDrive</a:t>
            </a:r>
            <a:endParaRPr lang="de-DE" dirty="0"/>
          </a:p>
        </p:txBody>
      </p:sp>
      <p:pic>
        <p:nvPicPr>
          <p:cNvPr id="6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DE5DD4-1000-2A80-E440-31B338E1E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94" y="3234286"/>
            <a:ext cx="4257754" cy="101212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D9E46-F84B-D45A-7B0B-1539B3D3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87" y="4609604"/>
            <a:ext cx="2869024" cy="1411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B9EA-7EBE-0DD0-CBA3-973617AE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592" y="4592528"/>
            <a:ext cx="114316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4201-3034-1DAF-1C61-176F9E01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hat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magisches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A5DFBF-D78C-8B81-8D93-110A2E5D4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0161"/>
            <a:ext cx="5181600" cy="374226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512D15-7AB4-721E-41E9-708D08D10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03858"/>
            <a:ext cx="5181600" cy="3194872"/>
          </a:xfrm>
        </p:spPr>
      </p:pic>
    </p:spTree>
    <p:extLst>
      <p:ext uri="{BB962C8B-B14F-4D97-AF65-F5344CB8AC3E}">
        <p14:creationId xmlns:p14="http://schemas.microsoft.com/office/powerpoint/2010/main" val="100489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4201-3034-1DAF-1C61-176F9E01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hat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magisches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453470-E879-E5A6-C88C-A8888A2CB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5523" y="2796213"/>
            <a:ext cx="4686954" cy="241016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AD96C31-93EA-C9C4-0F6E-1A9D9AE14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29394"/>
            <a:ext cx="5181600" cy="2743799"/>
          </a:xfrm>
        </p:spPr>
      </p:pic>
    </p:spTree>
    <p:extLst>
      <p:ext uri="{BB962C8B-B14F-4D97-AF65-F5344CB8AC3E}">
        <p14:creationId xmlns:p14="http://schemas.microsoft.com/office/powerpoint/2010/main" val="147592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8A74-B553-959E-721E-2048E010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hat </a:t>
            </a:r>
            <a:r>
              <a:rPr lang="en-US" dirty="0" err="1"/>
              <a:t>grundlegende</a:t>
            </a:r>
            <a:r>
              <a:rPr lang="en-US" dirty="0"/>
              <a:t> </a:t>
            </a:r>
            <a:r>
              <a:rPr lang="en-US" dirty="0" err="1"/>
              <a:t>Sicherheit</a:t>
            </a:r>
            <a:r>
              <a:rPr lang="en-US" dirty="0"/>
              <a:t> </a:t>
            </a:r>
            <a:r>
              <a:rPr lang="en-US" dirty="0" err="1"/>
              <a:t>integriert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E19F-BF41-816A-C292-B2128534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07" y="1690688"/>
            <a:ext cx="6494785" cy="45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A524-FA39-49C5-959C-097A07F3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Andreas Hähnel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67B6-ED52-49A4-93AB-ABA213843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49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Microsoft Fanboy</a:t>
            </a:r>
            <a:endParaRPr lang="en-US" dirty="0"/>
          </a:p>
          <a:p>
            <a:r>
              <a:rPr lang="en-US" dirty="0"/>
              <a:t>M365 </a:t>
            </a:r>
            <a:r>
              <a:rPr lang="en-US" dirty="0" err="1"/>
              <a:t>Versteher</a:t>
            </a:r>
            <a:endParaRPr lang="en-US" dirty="0"/>
          </a:p>
          <a:p>
            <a:r>
              <a:rPr lang="en-US" dirty="0"/>
              <a:t>Cloud Architect</a:t>
            </a:r>
          </a:p>
          <a:p>
            <a:r>
              <a:rPr lang="en-US" dirty="0" err="1"/>
              <a:t>Geschäftsführer</a:t>
            </a:r>
            <a:endParaRPr lang="en-US" dirty="0"/>
          </a:p>
          <a:p>
            <a:r>
              <a:rPr lang="en-US" dirty="0"/>
              <a:t>💖 PowerShell 💖</a:t>
            </a:r>
          </a:p>
          <a:p>
            <a:r>
              <a:rPr lang="en-US" dirty="0"/>
              <a:t>🧙‍♂️ MSP Designer &amp; Developer 🧙‍♂️</a:t>
            </a:r>
          </a:p>
          <a:p>
            <a:r>
              <a:rPr lang="en-US" dirty="0"/>
              <a:t>🤘 </a:t>
            </a:r>
            <a:r>
              <a:rPr lang="en-US" dirty="0" err="1"/>
              <a:t>Sarkasmus</a:t>
            </a:r>
            <a:r>
              <a:rPr lang="en-US" dirty="0"/>
              <a:t> </a:t>
            </a:r>
            <a:r>
              <a:rPr lang="en-US" dirty="0" err="1"/>
              <a:t>gibt’s</a:t>
            </a:r>
            <a:r>
              <a:rPr lang="en-US" dirty="0"/>
              <a:t> </a:t>
            </a:r>
            <a:r>
              <a:rPr lang="en-US" dirty="0" err="1"/>
              <a:t>umsonst</a:t>
            </a:r>
            <a:r>
              <a:rPr lang="en-US" dirty="0"/>
              <a:t> 🤘</a:t>
            </a:r>
            <a:endParaRPr lang="de-DE" dirty="0"/>
          </a:p>
        </p:txBody>
      </p:sp>
      <p:pic>
        <p:nvPicPr>
          <p:cNvPr id="4" name="Content Placeholder 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A01F418F-79C6-B8D4-7628-C5F8DA04F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88" y="1332996"/>
            <a:ext cx="2635155" cy="2635155"/>
          </a:xfr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CCEDE88-C18F-7601-50D0-9EE1C772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21" y="4768948"/>
            <a:ext cx="1344711" cy="1344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F6D9-F50D-8C8D-78AD-EBF3FFE7FD8A}"/>
              </a:ext>
            </a:extLst>
          </p:cNvPr>
          <p:cNvSpPr txBox="1"/>
          <p:nvPr/>
        </p:nvSpPr>
        <p:spPr>
          <a:xfrm>
            <a:off x="8400457" y="439961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with me: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60244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C138-AF7B-DA96-9BB6-D97B6952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Einfache</a:t>
            </a:r>
            <a:r>
              <a:rPr lang="en-US" dirty="0"/>
              <a:t> Loop </a:t>
            </a:r>
            <a:r>
              <a:rPr lang="en-US" dirty="0" err="1"/>
              <a:t>Anwendungsfälle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12CDD-5FDA-600A-EBDD-DDA4FA6A89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Projektmanagement</a:t>
            </a:r>
            <a:endParaRPr lang="en-US" dirty="0"/>
          </a:p>
          <a:p>
            <a:r>
              <a:rPr lang="en-US" dirty="0" err="1"/>
              <a:t>Dokumentation</a:t>
            </a:r>
            <a:r>
              <a:rPr lang="en-US" dirty="0"/>
              <a:t> (Confluence Ersatz)</a:t>
            </a:r>
          </a:p>
          <a:p>
            <a:r>
              <a:rPr lang="en-US" dirty="0" err="1"/>
              <a:t>Dokumentation</a:t>
            </a:r>
            <a:r>
              <a:rPr lang="en-US" dirty="0"/>
              <a:t> (OneNote Ersatz)</a:t>
            </a:r>
          </a:p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Ablage</a:t>
            </a:r>
            <a:r>
              <a:rPr lang="en-US" dirty="0"/>
              <a:t> von </a:t>
            </a:r>
            <a:r>
              <a:rPr lang="en-US" dirty="0" err="1"/>
              <a:t>Textbausteinen</a:t>
            </a:r>
            <a:endParaRPr lang="en-US" dirty="0"/>
          </a:p>
          <a:p>
            <a:r>
              <a:rPr lang="en-US" dirty="0"/>
              <a:t>Ersatz von </a:t>
            </a:r>
            <a:r>
              <a:rPr lang="en-US" dirty="0" err="1"/>
              <a:t>Kanaldiskussionen</a:t>
            </a:r>
            <a:endParaRPr lang="de-DE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70CF47A8-4EF9-C851-75F8-76E016ABC2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157" y="2477291"/>
            <a:ext cx="2773686" cy="3048006"/>
          </a:xfrm>
        </p:spPr>
      </p:pic>
    </p:spTree>
    <p:extLst>
      <p:ext uri="{BB962C8B-B14F-4D97-AF65-F5344CB8AC3E}">
        <p14:creationId xmlns:p14="http://schemas.microsoft.com/office/powerpoint/2010/main" val="419812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0A90-9C4B-3E9F-23E5-31C3B915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muss ich tun, um das </a:t>
            </a:r>
            <a:r>
              <a:rPr lang="en-US" dirty="0" err="1"/>
              <a:t>nutzen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B9600-ACEE-EDD3-7F70-0C6CA42B52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 Cloud Policies</a:t>
            </a:r>
          </a:p>
          <a:p>
            <a:r>
              <a:rPr lang="en-US" sz="2000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SPOTenant</a:t>
            </a:r>
            <a:r>
              <a:rPr lang="en-US" sz="2000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–</a:t>
            </a:r>
            <a:r>
              <a:rPr lang="en-US" sz="2000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IsLoopEnabled</a:t>
            </a:r>
            <a:r>
              <a:rPr lang="en-US" sz="2000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$true</a:t>
            </a:r>
          </a:p>
          <a:p>
            <a:r>
              <a:rPr lang="de-DE" dirty="0"/>
              <a:t>24h Geduld</a:t>
            </a:r>
          </a:p>
          <a:p>
            <a:r>
              <a:rPr lang="de-DE" dirty="0"/>
              <a:t>Exchange Online Lizenz</a:t>
            </a:r>
          </a:p>
          <a:p>
            <a:r>
              <a:rPr lang="de-DE" dirty="0"/>
              <a:t>Keine separate SKU</a:t>
            </a:r>
          </a:p>
        </p:txBody>
      </p:sp>
      <p:pic>
        <p:nvPicPr>
          <p:cNvPr id="6" name="Content Placeholder 5" descr="A person sitting at a table with a calculator and papers&#10;&#10;Description automatically generated with low confidence">
            <a:extLst>
              <a:ext uri="{FF2B5EF4-FFF2-40B4-BE49-F238E27FC236}">
                <a16:creationId xmlns:a16="http://schemas.microsoft.com/office/drawing/2014/main" id="{D06F456D-1563-7AFA-89B3-2D1D7A2CF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65458"/>
            <a:ext cx="5181600" cy="3471672"/>
          </a:xfrm>
        </p:spPr>
      </p:pic>
    </p:spTree>
    <p:extLst>
      <p:ext uri="{BB962C8B-B14F-4D97-AF65-F5344CB8AC3E}">
        <p14:creationId xmlns:p14="http://schemas.microsoft.com/office/powerpoint/2010/main" val="42398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2EF6-14C7-3C27-FE0E-0617F155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Auf was </a:t>
            </a:r>
            <a:r>
              <a:rPr lang="en-US" dirty="0" err="1"/>
              <a:t>dürfen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freuen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89BCB-8E8E-1CB6-8938-9C229C406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Alles</a:t>
            </a:r>
            <a:r>
              <a:rPr lang="en-US" dirty="0"/>
              <a:t>, was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gesehen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megagenial</a:t>
            </a:r>
            <a:r>
              <a:rPr lang="en-US" dirty="0"/>
              <a:t>. Aber Microsoft hat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– und nicht </a:t>
            </a:r>
            <a:r>
              <a:rPr lang="en-US" dirty="0" err="1"/>
              <a:t>nur</a:t>
            </a:r>
            <a:r>
              <a:rPr lang="en-US" dirty="0"/>
              <a:t> Microsoft! </a:t>
            </a:r>
            <a:r>
              <a:rPr lang="en-US" dirty="0" err="1"/>
              <a:t>Klingt</a:t>
            </a:r>
            <a:r>
              <a:rPr lang="en-US" dirty="0"/>
              <a:t> </a:t>
            </a:r>
            <a:r>
              <a:rPr lang="en-US" dirty="0" err="1"/>
              <a:t>komisch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so!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47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FFF0-7EE0-8E81-4BEC-220804CA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A21F-65A8-B3A3-44C2-CCD473BB9D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en-US" dirty="0" err="1"/>
              <a:t>wird</a:t>
            </a:r>
            <a:r>
              <a:rPr lang="en-US" dirty="0"/>
              <a:t> DLP </a:t>
            </a:r>
            <a:r>
              <a:rPr lang="en-US" dirty="0" err="1"/>
              <a:t>unterstützen</a:t>
            </a:r>
            <a:endParaRPr lang="en-US" dirty="0"/>
          </a:p>
          <a:p>
            <a:r>
              <a:rPr lang="en-US" dirty="0"/>
              <a:t>Loop </a:t>
            </a:r>
            <a:r>
              <a:rPr lang="en-US" dirty="0" err="1"/>
              <a:t>wird</a:t>
            </a:r>
            <a:r>
              <a:rPr lang="en-US" dirty="0"/>
              <a:t> Sensitivity Labels </a:t>
            </a:r>
            <a:r>
              <a:rPr lang="en-US" dirty="0" err="1"/>
              <a:t>unterstützen</a:t>
            </a:r>
            <a:endParaRPr lang="de-DE" dirty="0"/>
          </a:p>
        </p:txBody>
      </p:sp>
      <p:pic>
        <p:nvPicPr>
          <p:cNvPr id="6" name="Content Placeholder 5" descr="A picture containing indoor, metalware, lock, black&#10;&#10;Description automatically generated">
            <a:extLst>
              <a:ext uri="{FF2B5EF4-FFF2-40B4-BE49-F238E27FC236}">
                <a16:creationId xmlns:a16="http://schemas.microsoft.com/office/drawing/2014/main" id="{68326137-509A-62D8-4FEE-F8BC82BD78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0308" y="1825625"/>
            <a:ext cx="4045384" cy="4351338"/>
          </a:xfrm>
        </p:spPr>
      </p:pic>
    </p:spTree>
    <p:extLst>
      <p:ext uri="{BB962C8B-B14F-4D97-AF65-F5344CB8AC3E}">
        <p14:creationId xmlns:p14="http://schemas.microsoft.com/office/powerpoint/2010/main" val="243289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1C22-EFAB-792B-6EDA-D065B9C1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entwickeln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F2B42-6EF5-984C-84FB-7C33C0478B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Loop in Adaptive Cards </a:t>
            </a:r>
            <a:r>
              <a:rPr lang="en-US" dirty="0" err="1"/>
              <a:t>wurde</a:t>
            </a:r>
            <a:r>
              <a:rPr lang="en-US" dirty="0"/>
              <a:t> auf der Build </a:t>
            </a:r>
            <a:r>
              <a:rPr lang="en-US" dirty="0" err="1"/>
              <a:t>Anfang</a:t>
            </a:r>
            <a:r>
              <a:rPr lang="en-US" dirty="0"/>
              <a:t> 2022 </a:t>
            </a:r>
            <a:r>
              <a:rPr lang="en-US" dirty="0" err="1"/>
              <a:t>angekündigt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https://adaptivecards.io</a:t>
            </a:r>
            <a:r>
              <a:rPr lang="en-US" dirty="0"/>
              <a:t>) </a:t>
            </a:r>
          </a:p>
          <a:p>
            <a:r>
              <a:rPr lang="en-US" dirty="0"/>
              <a:t>Loop Component Developer private preview </a:t>
            </a:r>
            <a:r>
              <a:rPr lang="en-US" dirty="0" err="1"/>
              <a:t>läuft</a:t>
            </a:r>
            <a:endParaRPr lang="de-DE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4312658-0C96-201D-CAF6-68394939D7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2200" y="2608739"/>
            <a:ext cx="5181600" cy="2785110"/>
          </a:xfrm>
        </p:spPr>
      </p:pic>
    </p:spTree>
    <p:extLst>
      <p:ext uri="{BB962C8B-B14F-4D97-AF65-F5344CB8AC3E}">
        <p14:creationId xmlns:p14="http://schemas.microsoft.com/office/powerpoint/2010/main" val="1111628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3B5D-2488-DE88-9F12-08173B13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und </a:t>
            </a:r>
            <a:r>
              <a:rPr lang="en-US" dirty="0" err="1"/>
              <a:t>wenn</a:t>
            </a:r>
            <a:r>
              <a:rPr lang="en-US" dirty="0"/>
              <a:t> man nicht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entwickelt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ED26-E185-C4E5-1126-F40D1778B4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</a:t>
            </a:r>
          </a:p>
          <a:p>
            <a:pPr lvl="1"/>
            <a:r>
              <a:rPr lang="en-US" dirty="0"/>
              <a:t>Pull Requests</a:t>
            </a:r>
          </a:p>
          <a:p>
            <a:pPr lvl="1"/>
            <a:r>
              <a:rPr lang="en-US" dirty="0"/>
              <a:t>Issue Information</a:t>
            </a:r>
          </a:p>
          <a:p>
            <a:r>
              <a:rPr lang="en-US" dirty="0"/>
              <a:t>SAP S4/HANA, </a:t>
            </a:r>
            <a:r>
              <a:rPr lang="en-US" dirty="0" err="1"/>
              <a:t>Zoho</a:t>
            </a:r>
            <a:r>
              <a:rPr lang="en-US" dirty="0"/>
              <a:t> SDP, </a:t>
            </a:r>
            <a:r>
              <a:rPr lang="en-US" dirty="0" err="1"/>
              <a:t>Zoho</a:t>
            </a:r>
            <a:r>
              <a:rPr lang="en-US" dirty="0"/>
              <a:t> Projects (“early 2023”)</a:t>
            </a:r>
            <a:endParaRPr lang="de-DE" dirty="0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588B87-0863-0E37-88A5-E6A0F4D62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2280" y="2701322"/>
            <a:ext cx="3901440" cy="2599944"/>
          </a:xfrm>
        </p:spPr>
      </p:pic>
    </p:spTree>
    <p:extLst>
      <p:ext uri="{BB962C8B-B14F-4D97-AF65-F5344CB8AC3E}">
        <p14:creationId xmlns:p14="http://schemas.microsoft.com/office/powerpoint/2010/main" val="3575241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6031A-13BE-B247-5ADA-EE7E588A2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53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D9085F-0D93-9D06-C28E-08477183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9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A524-FA39-49C5-959C-097A07F3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Sabrina </a:t>
            </a:r>
            <a:r>
              <a:rPr lang="en-US" dirty="0" err="1"/>
              <a:t>Göttlinger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67B6-ED52-49A4-93AB-ABA213843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49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 </a:t>
            </a:r>
            <a:r>
              <a:rPr lang="en-US" dirty="0" err="1"/>
              <a:t>Projektmanager</a:t>
            </a:r>
            <a:r>
              <a:rPr lang="en-US" dirty="0"/>
              <a:t> (M365)</a:t>
            </a:r>
          </a:p>
          <a:p>
            <a:r>
              <a:rPr lang="en-US" dirty="0">
                <a:cs typeface="Calibri"/>
              </a:rPr>
              <a:t>Microsoft Fangirl</a:t>
            </a:r>
            <a:endParaRPr lang="en-US" dirty="0"/>
          </a:p>
          <a:p>
            <a:r>
              <a:rPr lang="en-US" dirty="0"/>
              <a:t>VR Enthusiast</a:t>
            </a:r>
          </a:p>
          <a:p>
            <a:r>
              <a:rPr lang="en-US" dirty="0" err="1"/>
              <a:t>Bloggerin</a:t>
            </a:r>
            <a:endParaRPr lang="en-US" dirty="0"/>
          </a:p>
          <a:p>
            <a:r>
              <a:rPr lang="en-US" dirty="0"/>
              <a:t>Modern Workplace Consultant</a:t>
            </a:r>
            <a:endParaRPr lang="de-D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C01602-F2EE-F79B-C691-F3BDA90DC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08109" y="774415"/>
            <a:ext cx="2260023" cy="3564672"/>
          </a:xfr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05A4AEC-1357-B93A-37BB-F307E0FFF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87100" y="5507610"/>
            <a:ext cx="328276" cy="325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8181F-3943-A071-8FEA-6C9157DD93C5}"/>
              </a:ext>
            </a:extLst>
          </p:cNvPr>
          <p:cNvSpPr txBox="1"/>
          <p:nvPr/>
        </p:nvSpPr>
        <p:spPr>
          <a:xfrm>
            <a:off x="8493283" y="5470311"/>
            <a:ext cx="204536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400" dirty="0">
                <a:ea typeface="+mn-lt"/>
                <a:cs typeface="+mn-lt"/>
                <a:hlinkClick r:id="rId6"/>
              </a:rPr>
              <a:t>Microsoft 365 Evangelists</a:t>
            </a:r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BF42552-BA5E-0965-359C-BEDAA2BE8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13851" y="4984466"/>
            <a:ext cx="298723" cy="298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32FED9-7F70-2875-A538-EA7BA9D16983}"/>
              </a:ext>
            </a:extLst>
          </p:cNvPr>
          <p:cNvSpPr txBox="1"/>
          <p:nvPr/>
        </p:nvSpPr>
        <p:spPr>
          <a:xfrm>
            <a:off x="8277988" y="4940242"/>
            <a:ext cx="228921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dirty="0">
                <a:ea typeface="+mn-lt"/>
                <a:cs typeface="+mn-lt"/>
                <a:hlinkClick r:id="rId9"/>
              </a:rPr>
              <a:t>Sabrina Göttlinger | LinkedIn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6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0B05-039B-47C0-B7B7-6A62447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soll</a:t>
            </a:r>
            <a:r>
              <a:rPr lang="en-US" dirty="0"/>
              <a:t> das </a:t>
            </a:r>
            <a:r>
              <a:rPr lang="en-US" dirty="0" err="1"/>
              <a:t>Ganze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81F91-D285-4EB6-B267-F3291206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 err="1"/>
              <a:t>Warum</a:t>
            </a:r>
            <a:r>
              <a:rPr lang="en-DE" dirty="0"/>
              <a:t> tut Microsoft </a:t>
            </a:r>
            <a:r>
              <a:rPr lang="en-DE" dirty="0" err="1"/>
              <a:t>sowas</a:t>
            </a:r>
            <a:r>
              <a:rPr lang="en-DE" dirty="0"/>
              <a:t> und </a:t>
            </a:r>
            <a:r>
              <a:rPr lang="en-DE" dirty="0" err="1"/>
              <a:t>warum</a:t>
            </a:r>
            <a:r>
              <a:rPr lang="en-DE" dirty="0"/>
              <a:t> </a:t>
            </a:r>
            <a:r>
              <a:rPr lang="en-DE" dirty="0" err="1"/>
              <a:t>tanzen</a:t>
            </a:r>
            <a:r>
              <a:rPr lang="en-DE" dirty="0"/>
              <a:t> Andreas und Sabrina das </a:t>
            </a:r>
            <a:r>
              <a:rPr lang="en-DE" dirty="0" err="1"/>
              <a:t>heute</a:t>
            </a:r>
            <a:r>
              <a:rPr lang="en-DE" dirty="0"/>
              <a:t> so </a:t>
            </a:r>
            <a:r>
              <a:rPr lang="en-DE" dirty="0" err="1"/>
              <a:t>enthusiastisch</a:t>
            </a:r>
            <a:r>
              <a:rPr lang="en-DE" dirty="0"/>
              <a:t> </a:t>
            </a:r>
            <a:r>
              <a:rPr lang="en-DE" dirty="0" err="1"/>
              <a:t>vor</a:t>
            </a:r>
            <a:r>
              <a:rPr lang="en-DE" dirty="0"/>
              <a:t>?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06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7594-2D9D-EF88-137E-F0C32159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</a:t>
            </a:r>
            <a:r>
              <a:rPr lang="en-US" dirty="0" err="1"/>
              <a:t>aufs</a:t>
            </a:r>
            <a:r>
              <a:rPr lang="en-US" dirty="0"/>
              <a:t> </a:t>
            </a:r>
            <a:r>
              <a:rPr lang="en-US" dirty="0" err="1"/>
              <a:t>Herz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E818-7DAC-52B6-F3FA-08CFE9AC0A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Zusammenarbeit</a:t>
            </a:r>
            <a:r>
              <a:rPr lang="en-US" dirty="0"/>
              <a:t>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selten</a:t>
            </a:r>
            <a:r>
              <a:rPr lang="en-US" dirty="0"/>
              <a:t> “</a:t>
            </a:r>
            <a:r>
              <a:rPr lang="en-US" dirty="0" err="1"/>
              <a:t>Zusammenarbeit</a:t>
            </a:r>
            <a:r>
              <a:rPr lang="en-US" dirty="0"/>
              <a:t>”</a:t>
            </a:r>
          </a:p>
          <a:p>
            <a:r>
              <a:rPr lang="en-US" dirty="0"/>
              <a:t>Es werden Emails </a:t>
            </a:r>
            <a:r>
              <a:rPr lang="en-US" dirty="0" err="1"/>
              <a:t>gespammt</a:t>
            </a:r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herrscht</a:t>
            </a:r>
            <a:r>
              <a:rPr lang="en-US" dirty="0"/>
              <a:t> </a:t>
            </a:r>
            <a:r>
              <a:rPr lang="en-US" dirty="0" err="1"/>
              <a:t>Versionschaos</a:t>
            </a:r>
            <a:endParaRPr lang="en-US" dirty="0"/>
          </a:p>
          <a:p>
            <a:r>
              <a:rPr lang="en-US" dirty="0"/>
              <a:t>Ein Whiteboard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Mindmap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das </a:t>
            </a:r>
            <a:r>
              <a:rPr lang="en-US" dirty="0" err="1"/>
              <a:t>höchste</a:t>
            </a:r>
            <a:r>
              <a:rPr lang="en-US" dirty="0"/>
              <a:t> der </a:t>
            </a:r>
            <a:r>
              <a:rPr lang="en-US" dirty="0" err="1"/>
              <a:t>Gefühle</a:t>
            </a:r>
            <a:r>
              <a:rPr lang="en-US" dirty="0"/>
              <a:t>,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delegiert</a:t>
            </a:r>
            <a:endParaRPr lang="en-US" dirty="0"/>
          </a:p>
          <a:p>
            <a:r>
              <a:rPr lang="en-US" dirty="0"/>
              <a:t>Email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Ablage</a:t>
            </a:r>
            <a:r>
              <a:rPr lang="en-US" dirty="0"/>
              <a:t> 🤮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vielleicht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SPO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OdfB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28909688-544E-29DC-985D-8D854B745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318417"/>
            <a:ext cx="5181600" cy="3365754"/>
          </a:xfrm>
        </p:spPr>
      </p:pic>
    </p:spTree>
    <p:extLst>
      <p:ext uri="{BB962C8B-B14F-4D97-AF65-F5344CB8AC3E}">
        <p14:creationId xmlns:p14="http://schemas.microsoft.com/office/powerpoint/2010/main" val="274565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3242-675D-7D8D-8A9C-3BCE287D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(365) </a:t>
            </a:r>
            <a:r>
              <a:rPr lang="en-US" dirty="0" err="1"/>
              <a:t>eilt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Rettung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6CCAF-B5C8-5AF9-AC39-415DB7569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M365 </a:t>
            </a:r>
            <a:r>
              <a:rPr lang="en-US" dirty="0" err="1"/>
              <a:t>versteht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Schaltzentrale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Produktivitätscockpit</a:t>
            </a:r>
            <a:endParaRPr lang="en-US" dirty="0"/>
          </a:p>
          <a:p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tolle</a:t>
            </a:r>
            <a:r>
              <a:rPr lang="en-US" dirty="0"/>
              <a:t> </a:t>
            </a:r>
            <a:r>
              <a:rPr lang="en-US" dirty="0" err="1"/>
              <a:t>Werkzeuge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Mehrwertgenerierung</a:t>
            </a:r>
            <a:endParaRPr lang="en-US" dirty="0"/>
          </a:p>
          <a:p>
            <a:r>
              <a:rPr lang="en-US" dirty="0" err="1"/>
              <a:t>Mehrwert</a:t>
            </a:r>
            <a:r>
              <a:rPr lang="en-US" dirty="0"/>
              <a:t> = </a:t>
            </a:r>
            <a:r>
              <a:rPr lang="en-US" dirty="0" err="1"/>
              <a:t>Produktivität</a:t>
            </a:r>
            <a:endParaRPr lang="de-DE" dirty="0"/>
          </a:p>
        </p:txBody>
      </p:sp>
      <p:pic>
        <p:nvPicPr>
          <p:cNvPr id="6" name="Content Placeholder 5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59A192BE-BE1A-052A-5157-6BBEBC3DA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275173"/>
            <a:ext cx="5181600" cy="3452241"/>
          </a:xfrm>
        </p:spPr>
      </p:pic>
    </p:spTree>
    <p:extLst>
      <p:ext uri="{BB962C8B-B14F-4D97-AF65-F5344CB8AC3E}">
        <p14:creationId xmlns:p14="http://schemas.microsoft.com/office/powerpoint/2010/main" val="272336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6E5D-66CB-AE0F-56AB-8175B6D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Vision (</a:t>
            </a:r>
            <a:r>
              <a:rPr lang="en-US" dirty="0" err="1"/>
              <a:t>visualisiert</a:t>
            </a:r>
            <a:r>
              <a:rPr lang="en-US" dirty="0"/>
              <a:t> &amp; </a:t>
            </a:r>
            <a:r>
              <a:rPr lang="en-US" dirty="0" err="1"/>
              <a:t>vereinfacht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3" name="Picture 36">
            <a:extLst>
              <a:ext uri="{FF2B5EF4-FFF2-40B4-BE49-F238E27FC236}">
                <a16:creationId xmlns:a16="http://schemas.microsoft.com/office/drawing/2014/main" id="{5B8092B9-A8E4-A809-8AD9-325FE33F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39" y="3214717"/>
            <a:ext cx="1364794" cy="12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75F03-0384-CA6B-4E63-53D648E7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3240" y="2178255"/>
            <a:ext cx="471674" cy="41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2">
            <a:extLst>
              <a:ext uri="{FF2B5EF4-FFF2-40B4-BE49-F238E27FC236}">
                <a16:creationId xmlns:a16="http://schemas.microsoft.com/office/drawing/2014/main" id="{3DD50BFE-B91A-DF83-B2D4-4BAC6A77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08" y="2040281"/>
            <a:ext cx="357267" cy="35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52B2C578-0518-6574-1457-7B9FC6AF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38" y="2298306"/>
            <a:ext cx="482751" cy="4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4" descr="Microsoft Office 365 Logo, symbol, meaning, history, PNG">
            <a:extLst>
              <a:ext uri="{FF2B5EF4-FFF2-40B4-BE49-F238E27FC236}">
                <a16:creationId xmlns:a16="http://schemas.microsoft.com/office/drawing/2014/main" id="{14B3EDAB-9C15-95E9-4922-5F50D46F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928" y="5609839"/>
            <a:ext cx="937384" cy="5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6" descr="Microsoft Viva – Microsoft Adoption">
            <a:extLst>
              <a:ext uri="{FF2B5EF4-FFF2-40B4-BE49-F238E27FC236}">
                <a16:creationId xmlns:a16="http://schemas.microsoft.com/office/drawing/2014/main" id="{A17950FA-AEDD-868B-B1C0-3B5754CF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56" y="3612262"/>
            <a:ext cx="474211" cy="4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89CDC-0946-6618-1858-5095281E7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5629" y="3328154"/>
            <a:ext cx="1133787" cy="1133787"/>
          </a:xfrm>
          <a:prstGeom prst="rect">
            <a:avLst/>
          </a:prstGeom>
        </p:spPr>
      </p:pic>
      <p:pic>
        <p:nvPicPr>
          <p:cNvPr id="10" name="Picture 62" descr="Microsoft Apps">
            <a:extLst>
              <a:ext uri="{FF2B5EF4-FFF2-40B4-BE49-F238E27FC236}">
                <a16:creationId xmlns:a16="http://schemas.microsoft.com/office/drawing/2014/main" id="{CEAB8073-5200-FB8F-456B-ACC9D1EB3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09" y="5444835"/>
            <a:ext cx="1024217" cy="102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A760C5-A27F-A958-4BD2-697D4AD8080E}"/>
              </a:ext>
            </a:extLst>
          </p:cNvPr>
          <p:cNvCxnSpPr>
            <a:stCxn id="3" idx="0"/>
            <a:endCxn id="4" idx="2"/>
          </p:cNvCxnSpPr>
          <p:nvPr/>
        </p:nvCxnSpPr>
        <p:spPr>
          <a:xfrm flipV="1">
            <a:off x="5899636" y="2590048"/>
            <a:ext cx="1499441" cy="624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EBD428-E9C4-D447-CA19-49D5068C43BD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2226867" y="3849368"/>
            <a:ext cx="299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D56784-20CF-F990-8005-21B0B6A278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94575" y="2218915"/>
            <a:ext cx="738463" cy="315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78FF54-68AA-1446-0F0A-F5BB00182A61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4215789" y="2534167"/>
            <a:ext cx="1683847" cy="680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E28D45-8C88-27A3-D6B9-F5C96FEC223F}"/>
              </a:ext>
            </a:extLst>
          </p:cNvPr>
          <p:cNvCxnSpPr>
            <a:stCxn id="7" idx="3"/>
            <a:endCxn id="3" idx="2"/>
          </p:cNvCxnSpPr>
          <p:nvPr/>
        </p:nvCxnSpPr>
        <p:spPr>
          <a:xfrm flipV="1">
            <a:off x="3807312" y="4484019"/>
            <a:ext cx="2092324" cy="1389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5C253D-B6C6-1476-2CE7-33D7E985FC9F}"/>
              </a:ext>
            </a:extLst>
          </p:cNvPr>
          <p:cNvCxnSpPr>
            <a:stCxn id="10" idx="0"/>
            <a:endCxn id="3" idx="2"/>
          </p:cNvCxnSpPr>
          <p:nvPr/>
        </p:nvCxnSpPr>
        <p:spPr>
          <a:xfrm flipH="1" flipV="1">
            <a:off x="5899636" y="4484019"/>
            <a:ext cx="1620482" cy="96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5916BF-8C75-A258-D18B-A04ACFCDBD68}"/>
              </a:ext>
            </a:extLst>
          </p:cNvPr>
          <p:cNvCxnSpPr>
            <a:stCxn id="9" idx="1"/>
            <a:endCxn id="3" idx="3"/>
          </p:cNvCxnSpPr>
          <p:nvPr/>
        </p:nvCxnSpPr>
        <p:spPr>
          <a:xfrm flipH="1" flipV="1">
            <a:off x="6582033" y="3849368"/>
            <a:ext cx="1823596" cy="4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1BA1E6-9BEF-94CB-9795-7761BE24E76D}"/>
              </a:ext>
            </a:extLst>
          </p:cNvPr>
          <p:cNvCxnSpPr>
            <a:stCxn id="9" idx="1"/>
            <a:endCxn id="4" idx="2"/>
          </p:cNvCxnSpPr>
          <p:nvPr/>
        </p:nvCxnSpPr>
        <p:spPr>
          <a:xfrm flipH="1" flipV="1">
            <a:off x="7399077" y="2590048"/>
            <a:ext cx="1006552" cy="1305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28F18-B4D0-EA44-961D-0CF4D0039DEA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flipH="1">
            <a:off x="7520118" y="3895048"/>
            <a:ext cx="885511" cy="154978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F5D3FC-502A-D3BB-D385-D862A778A99F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3807312" y="3895048"/>
            <a:ext cx="4598317" cy="197843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C70DD5-FE5B-1164-6E93-DCE1820AFF58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4215789" y="2534167"/>
            <a:ext cx="4189840" cy="136088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BBB11C-4ED7-B77E-4964-6F4405CCC75F}"/>
              </a:ext>
            </a:extLst>
          </p:cNvPr>
          <p:cNvCxnSpPr>
            <a:cxnSpLocks/>
          </p:cNvCxnSpPr>
          <p:nvPr/>
        </p:nvCxnSpPr>
        <p:spPr>
          <a:xfrm flipH="1" flipV="1">
            <a:off x="6582028" y="3849368"/>
            <a:ext cx="1823596" cy="4568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CA14715A-6DC6-933B-0D36-D0D211D3FA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6890" y="2826218"/>
            <a:ext cx="1366837" cy="76884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ED09A-E5AF-3710-2D35-817B5A2D5CF5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9539416" y="3210641"/>
            <a:ext cx="907474" cy="684407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E3A226CC-A118-A926-FD79-9A2158C86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24927" y="3924467"/>
            <a:ext cx="1366837" cy="77485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E50911-46E7-BE4B-C917-CED9489376EC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9539416" y="3895048"/>
            <a:ext cx="885511" cy="416845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AE40C5-F428-DB2A-2C6C-6F923CD53A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46890" y="5222413"/>
            <a:ext cx="774852" cy="77485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7B4DF2-6200-B3E4-20B6-9512C605B149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9539416" y="3895048"/>
            <a:ext cx="907474" cy="1714791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medium confidence">
            <a:extLst>
              <a:ext uri="{FF2B5EF4-FFF2-40B4-BE49-F238E27FC236}">
                <a16:creationId xmlns:a16="http://schemas.microsoft.com/office/drawing/2014/main" id="{97393BEB-A5B0-DB49-43C8-7B1F60225A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223524" y="1334390"/>
            <a:ext cx="1499507" cy="843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841FE77-BD71-4C5F-9B75-631C2FB89759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hlinkClick r:id="rId17" tooltip="https://lthub.ubc.ca/guides/github-instructor-guide/"/>
              </a:rPr>
              <a:t>This Photo</a:t>
            </a:r>
            <a:r>
              <a:rPr lang="de-DE" sz="900"/>
              <a:t> by Unknown Author is licensed under </a:t>
            </a:r>
            <a:r>
              <a:rPr lang="de-DE" sz="900">
                <a:hlinkClick r:id="rId18" tooltip="https://creativecommons.org/licenses/by/3.0/"/>
              </a:rPr>
              <a:t>CC BY</a:t>
            </a:r>
            <a:endParaRPr lang="de-DE" sz="9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316D0-52BD-0F4E-31FD-D37931071815}"/>
              </a:ext>
            </a:extLst>
          </p:cNvPr>
          <p:cNvCxnSpPr>
            <a:cxnSpLocks/>
          </p:cNvCxnSpPr>
          <p:nvPr/>
        </p:nvCxnSpPr>
        <p:spPr>
          <a:xfrm flipV="1">
            <a:off x="9539411" y="2176747"/>
            <a:ext cx="907479" cy="171201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D422-096E-CDBD-5FEC-73F7BCB4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Produktivitätsbooster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463DD-B0E9-00DB-2C92-463112AA60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Wurde</a:t>
            </a:r>
            <a:r>
              <a:rPr lang="en-US" dirty="0"/>
              <a:t> 2021 </a:t>
            </a:r>
            <a:r>
              <a:rPr lang="en-US" dirty="0" err="1"/>
              <a:t>angekündigt</a:t>
            </a:r>
            <a:endParaRPr lang="en-US" dirty="0"/>
          </a:p>
          <a:p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“</a:t>
            </a:r>
            <a:r>
              <a:rPr lang="en-US" dirty="0" err="1"/>
              <a:t>vollständig</a:t>
            </a:r>
            <a:r>
              <a:rPr lang="en-US" dirty="0"/>
              <a:t>”</a:t>
            </a:r>
          </a:p>
          <a:p>
            <a:r>
              <a:rPr lang="en-US" dirty="0"/>
              <a:t>3 </a:t>
            </a:r>
            <a:r>
              <a:rPr lang="en-US" dirty="0" err="1"/>
              <a:t>wesentliche</a:t>
            </a:r>
            <a:r>
              <a:rPr lang="en-US" dirty="0"/>
              <a:t> </a:t>
            </a:r>
            <a:r>
              <a:rPr lang="en-US" dirty="0" err="1"/>
              <a:t>Bestandteile</a:t>
            </a:r>
            <a:endParaRPr lang="en-US" dirty="0"/>
          </a:p>
          <a:p>
            <a:pPr lvl="1"/>
            <a:r>
              <a:rPr lang="en-US" dirty="0" err="1"/>
              <a:t>Komponenten</a:t>
            </a:r>
            <a:endParaRPr lang="en-US" dirty="0"/>
          </a:p>
          <a:p>
            <a:pPr lvl="1"/>
            <a:r>
              <a:rPr lang="en-US" dirty="0"/>
              <a:t>Seiten</a:t>
            </a:r>
          </a:p>
          <a:p>
            <a:pPr lvl="1"/>
            <a:r>
              <a:rPr lang="en-US" dirty="0" err="1"/>
              <a:t>Arbeitsbereiche</a:t>
            </a:r>
            <a:endParaRPr lang="de-DE" dirty="0"/>
          </a:p>
        </p:txBody>
      </p:sp>
      <p:pic>
        <p:nvPicPr>
          <p:cNvPr id="5" name="Online Media 7" title="Introducing Microsoft Loop">
            <a:hlinkClick r:id="" action="ppaction://media"/>
            <a:extLst>
              <a:ext uri="{FF2B5EF4-FFF2-40B4-BE49-F238E27FC236}">
                <a16:creationId xmlns:a16="http://schemas.microsoft.com/office/drawing/2014/main" id="{8648C490-1A37-91C2-9211-898033E7FC58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35751" y="2539160"/>
            <a:ext cx="4815096" cy="27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F50D-9DA2-35FB-C6F9-107A50DE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</a:t>
            </a:r>
            <a:r>
              <a:rPr lang="en-US" dirty="0" err="1"/>
              <a:t>Ziel</a:t>
            </a:r>
            <a:r>
              <a:rPr lang="en-US" dirty="0"/>
              <a:t> von Microsoft Loop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F4129-110B-A58A-CC4D-AE33659A096B}"/>
              </a:ext>
            </a:extLst>
          </p:cNvPr>
          <p:cNvSpPr txBox="1"/>
          <p:nvPr/>
        </p:nvSpPr>
        <p:spPr>
          <a:xfrm>
            <a:off x="1410828" y="2084577"/>
            <a:ext cx="9668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Es </a:t>
            </a:r>
            <a:r>
              <a:rPr lang="en-US" sz="2400" err="1"/>
              <a:t>soll</a:t>
            </a:r>
            <a:r>
              <a:rPr lang="en-US" sz="2400"/>
              <a:t> </a:t>
            </a:r>
            <a:r>
              <a:rPr lang="en-US" sz="2400" err="1"/>
              <a:t>keine</a:t>
            </a:r>
            <a:r>
              <a:rPr lang="en-US" sz="2400"/>
              <a:t> Rolle </a:t>
            </a:r>
            <a:r>
              <a:rPr lang="en-US" sz="2400" err="1"/>
              <a:t>spielen</a:t>
            </a:r>
            <a:r>
              <a:rPr lang="en-US" sz="2400"/>
              <a:t>, welches </a:t>
            </a:r>
            <a:r>
              <a:rPr lang="en-US" sz="2400" err="1"/>
              <a:t>Werkzeug</a:t>
            </a:r>
            <a:r>
              <a:rPr lang="en-US" sz="2400"/>
              <a:t> </a:t>
            </a:r>
            <a:r>
              <a:rPr lang="en-US" sz="2400" err="1"/>
              <a:t>ein</a:t>
            </a:r>
            <a:r>
              <a:rPr lang="en-US" sz="2400"/>
              <a:t> </a:t>
            </a:r>
            <a:r>
              <a:rPr lang="en-US" sz="2400" err="1"/>
              <a:t>Anwender</a:t>
            </a:r>
            <a:r>
              <a:rPr lang="en-US" sz="2400"/>
              <a:t> gerne </a:t>
            </a:r>
            <a:endParaRPr lang="en-DE" sz="2400"/>
          </a:p>
          <a:p>
            <a:r>
              <a:rPr lang="en-US" sz="2400" err="1"/>
              <a:t>nutzt</a:t>
            </a:r>
            <a:r>
              <a:rPr lang="en-US" sz="2400"/>
              <a:t>,</a:t>
            </a:r>
            <a:r>
              <a:rPr lang="en-DE" sz="2400"/>
              <a:t> </a:t>
            </a:r>
            <a:r>
              <a:rPr lang="en-US" sz="2400"/>
              <a:t>er/</a:t>
            </a:r>
            <a:r>
              <a:rPr lang="en-US" sz="2400" err="1"/>
              <a:t>sie</a:t>
            </a:r>
            <a:r>
              <a:rPr lang="en-US" sz="2400"/>
              <a:t>/es </a:t>
            </a:r>
            <a:r>
              <a:rPr lang="en-US" sz="2400" err="1"/>
              <a:t>soll</a:t>
            </a:r>
            <a:r>
              <a:rPr lang="en-US" sz="2400"/>
              <a:t> in </a:t>
            </a:r>
            <a:r>
              <a:rPr lang="en-US" sz="2400" err="1"/>
              <a:t>Echtzeit</a:t>
            </a:r>
            <a:r>
              <a:rPr lang="en-US" sz="2400"/>
              <a:t> an den </a:t>
            </a:r>
            <a:r>
              <a:rPr lang="en-US" sz="2400" err="1"/>
              <a:t>Daten</a:t>
            </a:r>
            <a:r>
              <a:rPr lang="en-US" sz="2400"/>
              <a:t> </a:t>
            </a:r>
            <a:r>
              <a:rPr lang="en-US" sz="2400" err="1"/>
              <a:t>mit</a:t>
            </a:r>
            <a:r>
              <a:rPr lang="en-US" sz="2400"/>
              <a:t> </a:t>
            </a:r>
            <a:r>
              <a:rPr lang="en-US" sz="2400" err="1"/>
              <a:t>Kollegen</a:t>
            </a:r>
            <a:r>
              <a:rPr lang="en-US" sz="2400"/>
              <a:t> </a:t>
            </a:r>
            <a:r>
              <a:rPr lang="en-US" sz="2400" err="1"/>
              <a:t>arbeiten</a:t>
            </a:r>
            <a:r>
              <a:rPr lang="en-US" sz="2400"/>
              <a:t>.</a:t>
            </a:r>
          </a:p>
          <a:p>
            <a:endParaRPr lang="en-US" sz="2400"/>
          </a:p>
          <a:p>
            <a:r>
              <a:rPr lang="en-US" sz="2400"/>
              <a:t>Es </a:t>
            </a:r>
            <a:r>
              <a:rPr lang="en-US" sz="2400" err="1"/>
              <a:t>soll</a:t>
            </a:r>
            <a:r>
              <a:rPr lang="en-US" sz="2400"/>
              <a:t> </a:t>
            </a:r>
            <a:r>
              <a:rPr lang="en-US" sz="2400" err="1"/>
              <a:t>dabei</a:t>
            </a:r>
            <a:r>
              <a:rPr lang="en-US" sz="2400"/>
              <a:t> </a:t>
            </a:r>
            <a:r>
              <a:rPr lang="en-US" sz="2400" err="1"/>
              <a:t>unerheblich</a:t>
            </a:r>
            <a:r>
              <a:rPr lang="en-US" sz="2400"/>
              <a:t> sein, </a:t>
            </a:r>
            <a:r>
              <a:rPr lang="en-US" sz="2400" err="1"/>
              <a:t>welche</a:t>
            </a:r>
            <a:r>
              <a:rPr lang="en-US" sz="2400"/>
              <a:t> </a:t>
            </a:r>
            <a:r>
              <a:rPr lang="en-US" sz="2400" err="1"/>
              <a:t>Werkzeuge</a:t>
            </a:r>
            <a:r>
              <a:rPr lang="en-US" sz="2400"/>
              <a:t> die </a:t>
            </a:r>
            <a:r>
              <a:rPr lang="en-US" sz="2400" err="1"/>
              <a:t>anderen</a:t>
            </a:r>
            <a:r>
              <a:rPr lang="en-US" sz="2400"/>
              <a:t> </a:t>
            </a:r>
            <a:endParaRPr lang="en-DE" sz="2400"/>
          </a:p>
          <a:p>
            <a:r>
              <a:rPr lang="en-US" sz="2400" err="1"/>
              <a:t>nutzen</a:t>
            </a:r>
            <a:r>
              <a:rPr lang="en-US" sz="2400"/>
              <a:t>!</a:t>
            </a:r>
            <a:r>
              <a:rPr lang="en-DE" sz="2400"/>
              <a:t> </a:t>
            </a:r>
            <a:r>
              <a:rPr lang="en-US" sz="2400" err="1"/>
              <a:t>Diese</a:t>
            </a:r>
            <a:r>
              <a:rPr lang="en-US" sz="2400"/>
              <a:t> </a:t>
            </a:r>
            <a:r>
              <a:rPr lang="en-US" sz="2400" err="1"/>
              <a:t>Werkzeuge</a:t>
            </a:r>
            <a:r>
              <a:rPr lang="en-US" sz="2400"/>
              <a:t> </a:t>
            </a:r>
            <a:r>
              <a:rPr lang="en-US" sz="2400" err="1"/>
              <a:t>können</a:t>
            </a:r>
            <a:r>
              <a:rPr lang="en-US" sz="2400"/>
              <a:t> (</a:t>
            </a:r>
            <a:r>
              <a:rPr lang="en-US" sz="2400" err="1"/>
              <a:t>beispielsweise</a:t>
            </a:r>
            <a:r>
              <a:rPr lang="en-US" sz="2400"/>
              <a:t>) sein: Microsoft Teams,</a:t>
            </a:r>
            <a:r>
              <a:rPr lang="en-DE" sz="2400"/>
              <a:t> </a:t>
            </a:r>
            <a:r>
              <a:rPr lang="en-US" sz="2400"/>
              <a:t>OneDrive for Business, Outlook</a:t>
            </a:r>
            <a:r>
              <a:rPr lang="en-DE" sz="2400"/>
              <a:t>, SharePoint Online</a:t>
            </a:r>
            <a:r>
              <a:rPr lang="en-US" sz="2400"/>
              <a:t> und </a:t>
            </a:r>
            <a:endParaRPr lang="en-DE" sz="2400"/>
          </a:p>
          <a:p>
            <a:r>
              <a:rPr lang="en-US" sz="2400" err="1"/>
              <a:t>auch</a:t>
            </a:r>
            <a:r>
              <a:rPr lang="en-US" sz="2400"/>
              <a:t> </a:t>
            </a:r>
            <a:r>
              <a:rPr lang="en-US" sz="2400" err="1"/>
              <a:t>andere</a:t>
            </a:r>
            <a:r>
              <a:rPr lang="en-DE" sz="2400"/>
              <a:t> </a:t>
            </a:r>
            <a:r>
              <a:rPr lang="en-US" sz="2400"/>
              <a:t>-- </a:t>
            </a:r>
            <a:r>
              <a:rPr lang="en-US" sz="2400" b="1" u="sng">
                <a:solidFill>
                  <a:srgbClr val="FFFF00"/>
                </a:solidFill>
              </a:rPr>
              <a:t>auf </a:t>
            </a:r>
            <a:r>
              <a:rPr lang="en-US" sz="2400" b="1" u="sng" err="1">
                <a:solidFill>
                  <a:srgbClr val="FFFF00"/>
                </a:solidFill>
              </a:rPr>
              <a:t>jedem</a:t>
            </a:r>
            <a:r>
              <a:rPr lang="en-US" sz="2400" b="1" u="sng">
                <a:solidFill>
                  <a:srgbClr val="FFFF00"/>
                </a:solidFill>
              </a:rPr>
              <a:t> </a:t>
            </a:r>
            <a:r>
              <a:rPr lang="en-US" sz="2400" b="1" u="sng" err="1">
                <a:solidFill>
                  <a:srgbClr val="FFFF00"/>
                </a:solidFill>
              </a:rPr>
              <a:t>Gerät</a:t>
            </a:r>
            <a:r>
              <a:rPr lang="en-US" sz="2400" b="1" u="sng">
                <a:solidFill>
                  <a:srgbClr val="FFFF00"/>
                </a:solidFill>
              </a:rPr>
              <a:t>!</a:t>
            </a:r>
          </a:p>
        </p:txBody>
      </p:sp>
      <p:pic>
        <p:nvPicPr>
          <p:cNvPr id="4" name="Picture 3" descr="3D yellow star">
            <a:extLst>
              <a:ext uri="{FF2B5EF4-FFF2-40B4-BE49-F238E27FC236}">
                <a16:creationId xmlns:a16="http://schemas.microsoft.com/office/drawing/2014/main" id="{58623515-4881-7EAF-BD5D-71757196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87" y="1425647"/>
            <a:ext cx="547333" cy="547333"/>
          </a:xfrm>
          <a:prstGeom prst="rect">
            <a:avLst/>
          </a:prstGeom>
        </p:spPr>
      </p:pic>
      <p:pic>
        <p:nvPicPr>
          <p:cNvPr id="5" name="Picture 21" descr="3D yellow star">
            <a:extLst>
              <a:ext uri="{FF2B5EF4-FFF2-40B4-BE49-F238E27FC236}">
                <a16:creationId xmlns:a16="http://schemas.microsoft.com/office/drawing/2014/main" id="{7C320322-B77C-0C08-6D70-98D0A875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12" y="1425646"/>
            <a:ext cx="547333" cy="547333"/>
          </a:xfrm>
          <a:prstGeom prst="rect">
            <a:avLst/>
          </a:prstGeom>
        </p:spPr>
      </p:pic>
      <p:pic>
        <p:nvPicPr>
          <p:cNvPr id="6" name="Picture 22" descr="3D yellow star">
            <a:extLst>
              <a:ext uri="{FF2B5EF4-FFF2-40B4-BE49-F238E27FC236}">
                <a16:creationId xmlns:a16="http://schemas.microsoft.com/office/drawing/2014/main" id="{7E45930C-29A1-50E0-D95D-E445E6871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53" y="1425647"/>
            <a:ext cx="547333" cy="547333"/>
          </a:xfrm>
          <a:prstGeom prst="rect">
            <a:avLst/>
          </a:prstGeom>
        </p:spPr>
      </p:pic>
      <p:pic>
        <p:nvPicPr>
          <p:cNvPr id="7" name="Picture 23" descr="3D yellow star">
            <a:extLst>
              <a:ext uri="{FF2B5EF4-FFF2-40B4-BE49-F238E27FC236}">
                <a16:creationId xmlns:a16="http://schemas.microsoft.com/office/drawing/2014/main" id="{9FB63DF7-2468-34F0-F550-D0421FCC4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78" y="1425646"/>
            <a:ext cx="547333" cy="547333"/>
          </a:xfrm>
          <a:prstGeom prst="rect">
            <a:avLst/>
          </a:prstGeom>
        </p:spPr>
      </p:pic>
      <p:pic>
        <p:nvPicPr>
          <p:cNvPr id="8" name="Picture 24" descr="3D yellow star">
            <a:extLst>
              <a:ext uri="{FF2B5EF4-FFF2-40B4-BE49-F238E27FC236}">
                <a16:creationId xmlns:a16="http://schemas.microsoft.com/office/drawing/2014/main" id="{18CBC5B6-05B0-4204-6F56-3271DD6A4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19" y="1425647"/>
            <a:ext cx="547333" cy="547333"/>
          </a:xfrm>
          <a:prstGeom prst="rect">
            <a:avLst/>
          </a:prstGeom>
        </p:spPr>
      </p:pic>
      <p:pic>
        <p:nvPicPr>
          <p:cNvPr id="9" name="Picture 25" descr="3D yellow star">
            <a:extLst>
              <a:ext uri="{FF2B5EF4-FFF2-40B4-BE49-F238E27FC236}">
                <a16:creationId xmlns:a16="http://schemas.microsoft.com/office/drawing/2014/main" id="{43455E99-B541-F7EF-AF45-7A17B8615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44" y="1425646"/>
            <a:ext cx="547333" cy="547333"/>
          </a:xfrm>
          <a:prstGeom prst="rect">
            <a:avLst/>
          </a:prstGeom>
        </p:spPr>
      </p:pic>
      <p:pic>
        <p:nvPicPr>
          <p:cNvPr id="10" name="Picture 26" descr="3D yellow star">
            <a:extLst>
              <a:ext uri="{FF2B5EF4-FFF2-40B4-BE49-F238E27FC236}">
                <a16:creationId xmlns:a16="http://schemas.microsoft.com/office/drawing/2014/main" id="{7E5A2F4D-A857-B37D-7E1D-4A4DCB73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85" y="1423176"/>
            <a:ext cx="547333" cy="547333"/>
          </a:xfrm>
          <a:prstGeom prst="rect">
            <a:avLst/>
          </a:prstGeom>
        </p:spPr>
      </p:pic>
      <p:pic>
        <p:nvPicPr>
          <p:cNvPr id="11" name="Picture 27" descr="3D yellow star">
            <a:extLst>
              <a:ext uri="{FF2B5EF4-FFF2-40B4-BE49-F238E27FC236}">
                <a16:creationId xmlns:a16="http://schemas.microsoft.com/office/drawing/2014/main" id="{1B5AAB8A-CA37-D045-24FF-5572E23A0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10" y="1423175"/>
            <a:ext cx="547333" cy="547333"/>
          </a:xfrm>
          <a:prstGeom prst="rect">
            <a:avLst/>
          </a:prstGeom>
        </p:spPr>
      </p:pic>
      <p:pic>
        <p:nvPicPr>
          <p:cNvPr id="12" name="Picture 28" descr="3D yellow star">
            <a:extLst>
              <a:ext uri="{FF2B5EF4-FFF2-40B4-BE49-F238E27FC236}">
                <a16:creationId xmlns:a16="http://schemas.microsoft.com/office/drawing/2014/main" id="{3DA9D9E5-45C9-620A-3EBF-A8739DC8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935" y="1414459"/>
            <a:ext cx="547333" cy="547333"/>
          </a:xfrm>
          <a:prstGeom prst="rect">
            <a:avLst/>
          </a:prstGeom>
        </p:spPr>
      </p:pic>
      <p:pic>
        <p:nvPicPr>
          <p:cNvPr id="13" name="Picture 29" descr="3D yellow star">
            <a:extLst>
              <a:ext uri="{FF2B5EF4-FFF2-40B4-BE49-F238E27FC236}">
                <a16:creationId xmlns:a16="http://schemas.microsoft.com/office/drawing/2014/main" id="{79809BBC-9DEA-7EA7-25AC-77002C56F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60" y="1414458"/>
            <a:ext cx="547333" cy="547333"/>
          </a:xfrm>
          <a:prstGeom prst="rect">
            <a:avLst/>
          </a:prstGeom>
        </p:spPr>
      </p:pic>
      <p:pic>
        <p:nvPicPr>
          <p:cNvPr id="14" name="Picture 30" descr="3D yellow star">
            <a:extLst>
              <a:ext uri="{FF2B5EF4-FFF2-40B4-BE49-F238E27FC236}">
                <a16:creationId xmlns:a16="http://schemas.microsoft.com/office/drawing/2014/main" id="{F5C446E9-F166-AB87-00AA-A64EC7022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" y="1970508"/>
            <a:ext cx="547333" cy="547333"/>
          </a:xfrm>
          <a:prstGeom prst="rect">
            <a:avLst/>
          </a:prstGeom>
        </p:spPr>
      </p:pic>
      <p:pic>
        <p:nvPicPr>
          <p:cNvPr id="15" name="Picture 31" descr="3D yellow star">
            <a:extLst>
              <a:ext uri="{FF2B5EF4-FFF2-40B4-BE49-F238E27FC236}">
                <a16:creationId xmlns:a16="http://schemas.microsoft.com/office/drawing/2014/main" id="{9CF16CBE-3D3A-D783-6748-A192525B3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" y="2797661"/>
            <a:ext cx="547333" cy="547333"/>
          </a:xfrm>
          <a:prstGeom prst="rect">
            <a:avLst/>
          </a:prstGeom>
        </p:spPr>
      </p:pic>
      <p:pic>
        <p:nvPicPr>
          <p:cNvPr id="16" name="Picture 32" descr="3D yellow star">
            <a:extLst>
              <a:ext uri="{FF2B5EF4-FFF2-40B4-BE49-F238E27FC236}">
                <a16:creationId xmlns:a16="http://schemas.microsoft.com/office/drawing/2014/main" id="{18C0D054-1BB1-469E-83D3-A37155015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" y="3624814"/>
            <a:ext cx="547333" cy="547333"/>
          </a:xfrm>
          <a:prstGeom prst="rect">
            <a:avLst/>
          </a:prstGeom>
        </p:spPr>
      </p:pic>
      <p:pic>
        <p:nvPicPr>
          <p:cNvPr id="17" name="Picture 33" descr="3D yellow star">
            <a:extLst>
              <a:ext uri="{FF2B5EF4-FFF2-40B4-BE49-F238E27FC236}">
                <a16:creationId xmlns:a16="http://schemas.microsoft.com/office/drawing/2014/main" id="{F0768631-4F23-2D73-1C59-9D8AF8D2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" y="4451967"/>
            <a:ext cx="547333" cy="547333"/>
          </a:xfrm>
          <a:prstGeom prst="rect">
            <a:avLst/>
          </a:prstGeom>
        </p:spPr>
      </p:pic>
      <p:pic>
        <p:nvPicPr>
          <p:cNvPr id="18" name="Picture 34" descr="3D yellow star">
            <a:extLst>
              <a:ext uri="{FF2B5EF4-FFF2-40B4-BE49-F238E27FC236}">
                <a16:creationId xmlns:a16="http://schemas.microsoft.com/office/drawing/2014/main" id="{45C2E422-62BF-DE67-066B-8A9B36A7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566" y="1996295"/>
            <a:ext cx="547333" cy="547333"/>
          </a:xfrm>
          <a:prstGeom prst="rect">
            <a:avLst/>
          </a:prstGeom>
        </p:spPr>
      </p:pic>
      <p:pic>
        <p:nvPicPr>
          <p:cNvPr id="19" name="Picture 35" descr="3D yellow star">
            <a:extLst>
              <a:ext uri="{FF2B5EF4-FFF2-40B4-BE49-F238E27FC236}">
                <a16:creationId xmlns:a16="http://schemas.microsoft.com/office/drawing/2014/main" id="{8C6481A0-8C2F-A0F6-3BBA-77C681ED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566" y="2823448"/>
            <a:ext cx="547333" cy="547333"/>
          </a:xfrm>
          <a:prstGeom prst="rect">
            <a:avLst/>
          </a:prstGeom>
        </p:spPr>
      </p:pic>
      <p:pic>
        <p:nvPicPr>
          <p:cNvPr id="20" name="Picture 36" descr="3D yellow star">
            <a:extLst>
              <a:ext uri="{FF2B5EF4-FFF2-40B4-BE49-F238E27FC236}">
                <a16:creationId xmlns:a16="http://schemas.microsoft.com/office/drawing/2014/main" id="{896F9394-D813-8A77-F9D0-D2B16531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566" y="3650601"/>
            <a:ext cx="547333" cy="547333"/>
          </a:xfrm>
          <a:prstGeom prst="rect">
            <a:avLst/>
          </a:prstGeom>
        </p:spPr>
      </p:pic>
      <p:pic>
        <p:nvPicPr>
          <p:cNvPr id="21" name="Picture 37" descr="3D yellow star">
            <a:extLst>
              <a:ext uri="{FF2B5EF4-FFF2-40B4-BE49-F238E27FC236}">
                <a16:creationId xmlns:a16="http://schemas.microsoft.com/office/drawing/2014/main" id="{21F3E57B-8DFE-63FD-E755-9127357BF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566" y="4477754"/>
            <a:ext cx="547333" cy="547333"/>
          </a:xfrm>
          <a:prstGeom prst="rect">
            <a:avLst/>
          </a:prstGeom>
        </p:spPr>
      </p:pic>
      <p:pic>
        <p:nvPicPr>
          <p:cNvPr id="22" name="Picture 38" descr="3D yellow star">
            <a:extLst>
              <a:ext uri="{FF2B5EF4-FFF2-40B4-BE49-F238E27FC236}">
                <a16:creationId xmlns:a16="http://schemas.microsoft.com/office/drawing/2014/main" id="{9CD4BC33-61D2-4F5A-10FC-14239FB0D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87" y="4896209"/>
            <a:ext cx="547333" cy="547333"/>
          </a:xfrm>
          <a:prstGeom prst="rect">
            <a:avLst/>
          </a:prstGeom>
        </p:spPr>
      </p:pic>
      <p:pic>
        <p:nvPicPr>
          <p:cNvPr id="23" name="Picture 39" descr="3D yellow star">
            <a:extLst>
              <a:ext uri="{FF2B5EF4-FFF2-40B4-BE49-F238E27FC236}">
                <a16:creationId xmlns:a16="http://schemas.microsoft.com/office/drawing/2014/main" id="{69E6CB90-743D-F4BC-C1E1-BF7E5844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12" y="4896208"/>
            <a:ext cx="547333" cy="547333"/>
          </a:xfrm>
          <a:prstGeom prst="rect">
            <a:avLst/>
          </a:prstGeom>
        </p:spPr>
      </p:pic>
      <p:pic>
        <p:nvPicPr>
          <p:cNvPr id="24" name="Picture 40" descr="3D yellow star">
            <a:extLst>
              <a:ext uri="{FF2B5EF4-FFF2-40B4-BE49-F238E27FC236}">
                <a16:creationId xmlns:a16="http://schemas.microsoft.com/office/drawing/2014/main" id="{372762F0-0107-8E6E-25E6-B15589B7C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53" y="4896209"/>
            <a:ext cx="547333" cy="547333"/>
          </a:xfrm>
          <a:prstGeom prst="rect">
            <a:avLst/>
          </a:prstGeom>
        </p:spPr>
      </p:pic>
      <p:pic>
        <p:nvPicPr>
          <p:cNvPr id="25" name="Picture 41" descr="3D yellow star">
            <a:extLst>
              <a:ext uri="{FF2B5EF4-FFF2-40B4-BE49-F238E27FC236}">
                <a16:creationId xmlns:a16="http://schemas.microsoft.com/office/drawing/2014/main" id="{E12E9D58-3667-744A-A5D8-D504FFA7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78" y="4896208"/>
            <a:ext cx="547333" cy="547333"/>
          </a:xfrm>
          <a:prstGeom prst="rect">
            <a:avLst/>
          </a:prstGeom>
        </p:spPr>
      </p:pic>
      <p:pic>
        <p:nvPicPr>
          <p:cNvPr id="26" name="Picture 42" descr="3D yellow star">
            <a:extLst>
              <a:ext uri="{FF2B5EF4-FFF2-40B4-BE49-F238E27FC236}">
                <a16:creationId xmlns:a16="http://schemas.microsoft.com/office/drawing/2014/main" id="{AD75268B-65D1-C6B8-5F98-DA007CCBE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19" y="4896209"/>
            <a:ext cx="547333" cy="547333"/>
          </a:xfrm>
          <a:prstGeom prst="rect">
            <a:avLst/>
          </a:prstGeom>
        </p:spPr>
      </p:pic>
      <p:pic>
        <p:nvPicPr>
          <p:cNvPr id="27" name="Picture 43" descr="3D yellow star">
            <a:extLst>
              <a:ext uri="{FF2B5EF4-FFF2-40B4-BE49-F238E27FC236}">
                <a16:creationId xmlns:a16="http://schemas.microsoft.com/office/drawing/2014/main" id="{1ADD9D48-6FFE-C0A5-9DCB-64A78CD39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44" y="4896208"/>
            <a:ext cx="547333" cy="547333"/>
          </a:xfrm>
          <a:prstGeom prst="rect">
            <a:avLst/>
          </a:prstGeom>
        </p:spPr>
      </p:pic>
      <p:pic>
        <p:nvPicPr>
          <p:cNvPr id="28" name="Picture 44" descr="3D yellow star">
            <a:extLst>
              <a:ext uri="{FF2B5EF4-FFF2-40B4-BE49-F238E27FC236}">
                <a16:creationId xmlns:a16="http://schemas.microsoft.com/office/drawing/2014/main" id="{D5BDE0F1-214B-7037-BBAF-28933A8A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85" y="4893738"/>
            <a:ext cx="547333" cy="547333"/>
          </a:xfrm>
          <a:prstGeom prst="rect">
            <a:avLst/>
          </a:prstGeom>
        </p:spPr>
      </p:pic>
      <p:pic>
        <p:nvPicPr>
          <p:cNvPr id="29" name="Picture 45" descr="3D yellow star">
            <a:extLst>
              <a:ext uri="{FF2B5EF4-FFF2-40B4-BE49-F238E27FC236}">
                <a16:creationId xmlns:a16="http://schemas.microsoft.com/office/drawing/2014/main" id="{1124CF59-6CC9-BDAC-C956-582588DE4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10" y="4893737"/>
            <a:ext cx="547333" cy="547333"/>
          </a:xfrm>
          <a:prstGeom prst="rect">
            <a:avLst/>
          </a:prstGeom>
        </p:spPr>
      </p:pic>
      <p:pic>
        <p:nvPicPr>
          <p:cNvPr id="30" name="Picture 46" descr="3D yellow star">
            <a:extLst>
              <a:ext uri="{FF2B5EF4-FFF2-40B4-BE49-F238E27FC236}">
                <a16:creationId xmlns:a16="http://schemas.microsoft.com/office/drawing/2014/main" id="{2105FDF4-8186-DE0A-BE1E-FB6A321C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935" y="4885021"/>
            <a:ext cx="547333" cy="547333"/>
          </a:xfrm>
          <a:prstGeom prst="rect">
            <a:avLst/>
          </a:prstGeom>
        </p:spPr>
      </p:pic>
      <p:pic>
        <p:nvPicPr>
          <p:cNvPr id="31" name="Picture 47" descr="3D yellow star">
            <a:extLst>
              <a:ext uri="{FF2B5EF4-FFF2-40B4-BE49-F238E27FC236}">
                <a16:creationId xmlns:a16="http://schemas.microsoft.com/office/drawing/2014/main" id="{C121C9A0-8364-D860-7DDE-DAE8A234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880" y1="14228" x2="26880" y2="1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60" y="4885020"/>
            <a:ext cx="547333" cy="5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gic Cloud Template.potx" id="{3D039A2D-9962-4C23-8C4F-B40542C8444C}" vid="{495F52C8-9104-46F5-9CF3-35B03DB3D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A257619BDB54695B44570B5B7758D" ma:contentTypeVersion="14" ma:contentTypeDescription="Create a new document." ma:contentTypeScope="" ma:versionID="8a1a9a4fca3ffb585d47d9549ef70a0c">
  <xsd:schema xmlns:xsd="http://www.w3.org/2001/XMLSchema" xmlns:xs="http://www.w3.org/2001/XMLSchema" xmlns:p="http://schemas.microsoft.com/office/2006/metadata/properties" xmlns:ns2="6890a85f-3849-4a7a-940a-b0bd1b7c2703" xmlns:ns3="365d67fc-889d-44ce-8cf3-fafcad2cb3c0" targetNamespace="http://schemas.microsoft.com/office/2006/metadata/properties" ma:root="true" ma:fieldsID="f77e07144993bd09c8f8179ae4040d7c" ns2:_="" ns3:_="">
    <xsd:import namespace="6890a85f-3849-4a7a-940a-b0bd1b7c2703"/>
    <xsd:import namespace="365d67fc-889d-44ce-8cf3-fafcad2cb3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0a85f-3849-4a7a-940a-b0bd1b7c27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82cbc74-47f4-4b39-84ec-0e46d637f6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5d67fc-889d-44ce-8cf3-fafcad2cb3c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e0c370a-78e5-43b6-80e5-4062d03727f4}" ma:internalName="TaxCatchAll" ma:showField="CatchAllData" ma:web="365d67fc-889d-44ce-8cf3-fafcad2cb3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90a85f-3849-4a7a-940a-b0bd1b7c2703">
      <Terms xmlns="http://schemas.microsoft.com/office/infopath/2007/PartnerControls"/>
    </lcf76f155ced4ddcb4097134ff3c332f>
    <TaxCatchAll xmlns="365d67fc-889d-44ce-8cf3-fafcad2cb3c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15CF4-200B-434B-9285-4606C58D7B77}"/>
</file>

<file path=customXml/itemProps2.xml><?xml version="1.0" encoding="utf-8"?>
<ds:datastoreItem xmlns:ds="http://schemas.openxmlformats.org/officeDocument/2006/customXml" ds:itemID="{4A9CC925-8F3D-4A6F-BB26-2A8C883089CC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30fd6ddb-bbf4-4bcb-87f6-0d06537702d9"/>
    <ds:schemaRef ds:uri="http://schemas.microsoft.com/office/2006/metadata/properties"/>
    <ds:schemaRef ds:uri="6890a85f-3849-4a7a-940a-b0bd1b7c2703"/>
    <ds:schemaRef ds:uri="365d67fc-889d-44ce-8cf3-fafcad2cb3c0"/>
  </ds:schemaRefs>
</ds:datastoreItem>
</file>

<file path=customXml/itemProps3.xml><?xml version="1.0" encoding="utf-8"?>
<ds:datastoreItem xmlns:ds="http://schemas.openxmlformats.org/officeDocument/2006/customXml" ds:itemID="{B40250D0-AE99-4D9F-B30A-33E915082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Magic Cloud Template</Template>
  <TotalTime>0</TotalTime>
  <Words>621</Words>
  <Application>Microsoft Office PowerPoint</Application>
  <PresentationFormat>Widescreen</PresentationFormat>
  <Paragraphs>107</Paragraphs>
  <Slides>27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Segoe UI</vt:lpstr>
      <vt:lpstr>Trebuchet MS</vt:lpstr>
      <vt:lpstr>Office Theme</vt:lpstr>
      <vt:lpstr>Booste deine Produktivität mit Microsoft Loop!</vt:lpstr>
      <vt:lpstr>Andreas Hähnel</vt:lpstr>
      <vt:lpstr>Sabrina Göttlinger</vt:lpstr>
      <vt:lpstr>Was soll das Ganze?</vt:lpstr>
      <vt:lpstr>Hand aufs Herz</vt:lpstr>
      <vt:lpstr>Microsoft (365) eilt zur Rettung</vt:lpstr>
      <vt:lpstr>Die Vision (visualisiert &amp; vereinfacht)</vt:lpstr>
      <vt:lpstr>Loop als Produktivitätsbooster</vt:lpstr>
      <vt:lpstr>Das Ziel von Microsoft Loop</vt:lpstr>
      <vt:lpstr>Genug Theorie</vt:lpstr>
      <vt:lpstr>PowerPoint Presentation</vt:lpstr>
      <vt:lpstr>Zusammenfassung und Ausblick</vt:lpstr>
      <vt:lpstr>Loop Komponenten</vt:lpstr>
      <vt:lpstr>Loop Seiten</vt:lpstr>
      <vt:lpstr>Loop Arbeitsbereiche</vt:lpstr>
      <vt:lpstr>Ein paar technische Fakten</vt:lpstr>
      <vt:lpstr>Loop hat auch magisches</vt:lpstr>
      <vt:lpstr>Loop hat auch magisches</vt:lpstr>
      <vt:lpstr>Loop hat grundlegende Sicherheit integriert</vt:lpstr>
      <vt:lpstr>Einfache Loop Anwendungsfälle</vt:lpstr>
      <vt:lpstr>Was muss ich tun, um das nutzen zu können?</vt:lpstr>
      <vt:lpstr>Auf was dürfen wir uns freuen?</vt:lpstr>
      <vt:lpstr>Security</vt:lpstr>
      <vt:lpstr>Loop Komponenten selbst entwickeln</vt:lpstr>
      <vt:lpstr>… und wenn man nicht selbst entwickelt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arbeite ich hiermit?</dc:title>
  <dc:creator>Andreas Hähnel</dc:creator>
  <cp:lastModifiedBy>Andreas Hähnel</cp:lastModifiedBy>
  <cp:revision>20</cp:revision>
  <dcterms:created xsi:type="dcterms:W3CDTF">2023-04-25T08:51:42Z</dcterms:created>
  <dcterms:modified xsi:type="dcterms:W3CDTF">2023-04-26T07:04:45Z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0x010100B7EA257619BDB54695B44570B5B7758D</vt:lpwstr>
  </property>
  <property fmtid="{D5CDD505-2E9C-101B-9397-08002B2CF9AE}" pid="3" name="MediaServiceImageTags">
    <vt:lpwstr/>
  </property>
</Properties>
</file>